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32.xml" ContentType="application/vnd.openxmlformats-officedocument.presentationml.notesSlide+xml"/>
  <Override PartName="/ppt/notesSlides/notesSlide11.xml" ContentType="application/vnd.openxmlformats-officedocument.presentationml.notesSlide+xml"/>
  <Override PartName="/ppt/notesSlides/notesSlide33.xml" ContentType="application/vnd.openxmlformats-officedocument.presentationml.notesSlide+xml"/>
  <Override PartName="/ppt/notesSlides/notesSlide12.xml" ContentType="application/vnd.openxmlformats-officedocument.presentationml.notesSlide+xml"/>
  <Override PartName="/ppt/notesSlides/notesSlide34.xml" ContentType="application/vnd.openxmlformats-officedocument.presentationml.notesSlide+xml"/>
  <Override PartName="/ppt/notesSlides/notesSlide13.xml" ContentType="application/vnd.openxmlformats-officedocument.presentationml.notesSlide+xml"/>
  <Override PartName="/ppt/notesSlides/notesSlide35.xml" ContentType="application/vnd.openxmlformats-officedocument.presentationml.notesSlide+xml"/>
  <Override PartName="/ppt/notesSlides/notesSlide14.xml" ContentType="application/vnd.openxmlformats-officedocument.presentationml.notesSlide+xml"/>
  <Override PartName="/ppt/notesSlides/notesSlide36.xml" ContentType="application/vnd.openxmlformats-officedocument.presentationml.notesSlide+xml"/>
  <Override PartName="/ppt/notesSlides/notesSlide15.xml" ContentType="application/vnd.openxmlformats-officedocument.presentationml.notesSlide+xml"/>
  <Override PartName="/ppt/notesSlides/notesSlide37.xml" ContentType="application/vnd.openxmlformats-officedocument.presentationml.notesSlide+xml"/>
  <Override PartName="/ppt/notesSlides/notesSlide16.xml" ContentType="application/vnd.openxmlformats-officedocument.presentationml.notesSlide+xml"/>
  <Override PartName="/ppt/notesSlides/notesSlide38.xml" ContentType="application/vnd.openxmlformats-officedocument.presentationml.notesSlide+xml"/>
  <Override PartName="/ppt/notesSlides/notesSlide17.xml" ContentType="application/vnd.openxmlformats-officedocument.presentationml.notesSlide+xml"/>
  <Override PartName="/ppt/notesSlides/notesSlide39.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42.xml" ContentType="application/vnd.openxmlformats-officedocument.presentationml.notesSlide+xml"/>
  <Override PartName="/ppt/notesSlides/notesSlide21.xml" ContentType="application/vnd.openxmlformats-officedocument.presentationml.notesSlide+xml"/>
  <Override PartName="/ppt/notesSlides/notesSlide43.xml" ContentType="application/vnd.openxmlformats-officedocument.presentationml.notesSlide+xml"/>
  <Override PartName="/ppt/notesSlides/_rels/notesSlide1.xml.rels" ContentType="application/vnd.openxmlformats-package.relationships+xml"/>
  <Override PartName="/ppt/notesSlides/_rels/notesSlide2.xml.rels" ContentType="application/vnd.openxmlformats-package.relationships+xml"/>
  <Override PartName="/ppt/notesSlides/_rels/notesSlide3.xml.rels" ContentType="application/vnd.openxmlformats-package.relationships+xml"/>
  <Override PartName="/ppt/notesSlides/_rels/notesSlide4.xml.rels" ContentType="application/vnd.openxmlformats-package.relationships+xml"/>
  <Override PartName="/ppt/notesSlides/_rels/notesSlide5.xml.rels" ContentType="application/vnd.openxmlformats-package.relationships+xml"/>
  <Override PartName="/ppt/notesSlides/_rels/notesSlide6.xml.rels" ContentType="application/vnd.openxmlformats-package.relationships+xml"/>
  <Override PartName="/ppt/notesSlides/_rels/notesSlide7.xml.rels" ContentType="application/vnd.openxmlformats-package.relationships+xml"/>
  <Override PartName="/ppt/notesSlides/_rels/notesSlide8.xml.rels" ContentType="application/vnd.openxmlformats-package.relationships+xml"/>
  <Override PartName="/ppt/notesSlides/_rels/notesSlide9.xml.rels" ContentType="application/vnd.openxmlformats-package.relationships+xml"/>
  <Override PartName="/ppt/notesSlides/_rels/notesSlide32.xml.rels" ContentType="application/vnd.openxmlformats-package.relationships+xml"/>
  <Override PartName="/ppt/notesSlides/_rels/notesSlide10.xml.rels" ContentType="application/vnd.openxmlformats-package.relationships+xml"/>
  <Override PartName="/ppt/notesSlides/_rels/notesSlide33.xml.rels" ContentType="application/vnd.openxmlformats-package.relationships+xml"/>
  <Override PartName="/ppt/notesSlides/_rels/notesSlide11.xml.rels" ContentType="application/vnd.openxmlformats-package.relationships+xml"/>
  <Override PartName="/ppt/notesSlides/_rels/notesSlide34.xml.rels" ContentType="application/vnd.openxmlformats-package.relationships+xml"/>
  <Override PartName="/ppt/notesSlides/_rels/notesSlide12.xml.rels" ContentType="application/vnd.openxmlformats-package.relationships+xml"/>
  <Override PartName="/ppt/notesSlides/_rels/notesSlide35.xml.rels" ContentType="application/vnd.openxmlformats-package.relationships+xml"/>
  <Override PartName="/ppt/notesSlides/_rels/notesSlide13.xml.rels" ContentType="application/vnd.openxmlformats-package.relationships+xml"/>
  <Override PartName="/ppt/notesSlides/_rels/notesSlide36.xml.rels" ContentType="application/vnd.openxmlformats-package.relationships+xml"/>
  <Override PartName="/ppt/notesSlides/_rels/notesSlide14.xml.rels" ContentType="application/vnd.openxmlformats-package.relationships+xml"/>
  <Override PartName="/ppt/notesSlides/_rels/notesSlide37.xml.rels" ContentType="application/vnd.openxmlformats-package.relationships+xml"/>
  <Override PartName="/ppt/notesSlides/_rels/notesSlide15.xml.rels" ContentType="application/vnd.openxmlformats-package.relationships+xml"/>
  <Override PartName="/ppt/notesSlides/_rels/notesSlide38.xml.rels" ContentType="application/vnd.openxmlformats-package.relationships+xml"/>
  <Override PartName="/ppt/notesSlides/_rels/notesSlide16.xml.rels" ContentType="application/vnd.openxmlformats-package.relationships+xml"/>
  <Override PartName="/ppt/notesSlides/_rels/notesSlide39.xml.rels" ContentType="application/vnd.openxmlformats-package.relationships+xml"/>
  <Override PartName="/ppt/notesSlides/_rels/notesSlide17.xml.rels" ContentType="application/vnd.openxmlformats-package.relationships+xml"/>
  <Override PartName="/ppt/notesSlides/_rels/notesSlide18.xml.rels" ContentType="application/vnd.openxmlformats-package.relationships+xml"/>
  <Override PartName="/ppt/notesSlides/_rels/notesSlide19.xml.rels" ContentType="application/vnd.openxmlformats-package.relationships+xml"/>
  <Override PartName="/ppt/notesSlides/_rels/notesSlide42.xml.rels" ContentType="application/vnd.openxmlformats-package.relationships+xml"/>
  <Override PartName="/ppt/notesSlides/_rels/notesSlide20.xml.rels" ContentType="application/vnd.openxmlformats-package.relationships+xml"/>
  <Override PartName="/ppt/notesSlides/_rels/notesSlide43.xml.rels" ContentType="application/vnd.openxmlformats-package.relationships+xml"/>
  <Override PartName="/ppt/notesSlides/_rels/notesSlide21.xml.rels" ContentType="application/vnd.openxmlformats-package.relationships+xml"/>
  <Override PartName="/ppt/notesSlides/_rels/notesSlide44.xml.rels" ContentType="application/vnd.openxmlformats-package.relationships+xml"/>
  <Override PartName="/ppt/notesSlides/_rels/notesSlide22.xml.rels" ContentType="application/vnd.openxmlformats-package.relationships+xml"/>
  <Override PartName="/ppt/notesSlides/_rels/notesSlide23.xml.rels" ContentType="application/vnd.openxmlformats-package.relationships+xml"/>
  <Override PartName="/ppt/notesSlides/_rels/notesSlide24.xml.rels" ContentType="application/vnd.openxmlformats-package.relationships+xml"/>
  <Override PartName="/ppt/notesSlides/_rels/notesSlide25.xml.rels" ContentType="application/vnd.openxmlformats-package.relationships+xml"/>
  <Override PartName="/ppt/notesSlides/_rels/notesSlide26.xml.rels" ContentType="application/vnd.openxmlformats-package.relationships+xml"/>
  <Override PartName="/ppt/notesSlides/_rels/notesSlide27.xml.rels" ContentType="application/vnd.openxmlformats-package.relationships+xml"/>
  <Override PartName="/ppt/notesSlides/_rels/notesSlide28.xml.rels" ContentType="application/vnd.openxmlformats-package.relationships+xml"/>
  <Override PartName="/ppt/notesSlides/_rels/notesSlide29.xml.rels" ContentType="application/vnd.openxmlformats-package.relationships+xml"/>
  <Override PartName="/ppt/notesSlides/_rels/notesSlide30.xml.rels" ContentType="application/vnd.openxmlformats-package.relationships+xml"/>
  <Override PartName="/ppt/notesSlides/_rels/notesSlide31.xml.rels" ContentType="application/vnd.openxmlformats-package.relationships+xml"/>
  <Override PartName="/ppt/notesSlides/_rels/notesSlide40.xml.rels" ContentType="application/vnd.openxmlformats-package.relationships+xml"/>
  <Override PartName="/ppt/notesSlides/_rels/notesSlide41.xml.rels" ContentType="application/vnd.openxmlformats-package.relationships+xml"/>
  <Override PartName="/ppt/notesSlides/notesSlide22.xml" ContentType="application/vnd.openxmlformats-officedocument.presentationml.notesSlide+xml"/>
  <Override PartName="/ppt/notesSlides/notesSlide44.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slideLayouts/slideLayout8.xml" ContentType="application/vnd.openxmlformats-officedocument.presentationml.slideLayout+xml"/>
  <Override PartName="/ppt/slideLayouts/slideLayout13.xml" ContentType="application/vnd.openxmlformats-officedocument.presentationml.slideLayout+xml"/>
  <Override PartName="/ppt/slideLayouts/slideLayout9.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10.xml.rels" ContentType="application/vnd.openxmlformats-package.relationships+xml"/>
  <Override PartName="/ppt/slideLayouts/_rels/slideLayout5.xml.rels" ContentType="application/vnd.openxmlformats-package.relationships+xml"/>
  <Override PartName="/ppt/slideLayouts/_rels/slideLayout11.xml.rels" ContentType="application/vnd.openxmlformats-package.relationships+xml"/>
  <Override PartName="/ppt/slideLayouts/_rels/slideLayout6.xml.rels" ContentType="application/vnd.openxmlformats-package.relationships+xml"/>
  <Override PartName="/ppt/slideLayouts/_rels/slideLayout12.xml.rels" ContentType="application/vnd.openxmlformats-package.relationships+xml"/>
  <Override PartName="/ppt/slideLayouts/_rels/slideLayout7.xml.rels" ContentType="application/vnd.openxmlformats-package.relationships+xml"/>
  <Override PartName="/ppt/slideLayouts/_rels/slideLayout13.xml.rels" ContentType="application/vnd.openxmlformats-package.relationships+xml"/>
  <Override PartName="/ppt/slideLayouts/_rels/slideLayout8.xml.rels" ContentType="application/vnd.openxmlformats-package.relationships+xml"/>
  <Override PartName="/ppt/slideLayouts/_rels/slideLayout14.xml.rels" ContentType="application/vnd.openxmlformats-package.relationships+xml"/>
  <Override PartName="/ppt/slideLayouts/_rels/slideLayout9.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notesMasters/notesMaster1.xml" ContentType="application/vnd.openxmlformats-officedocument.presentationml.notesMaster+xml"/>
  <Override PartName="/ppt/notesMasters/_rels/notesMaster1.xml.rels" ContentType="application/vnd.openxmlformats-package.relationships+xml"/>
  <Override PartName="/ppt/presProps.xml" ContentType="application/vnd.openxmlformats-officedocument.presentationml.presPro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media/image1.wmf" ContentType="image/x-wmf"/>
  <Override PartName="/ppt/media/image2.wmf" ContentType="image/x-wmf"/>
  <Override PartName="/ppt/media/image3.png" ContentType="image/png"/>
  <Override PartName="/ppt/media/image4.wmf" ContentType="image/x-wmf"/>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32.xml" ContentType="application/vnd.openxmlformats-officedocument.presentationml.slide+xml"/>
  <Override PartName="/ppt/slides/slide11.xml" ContentType="application/vnd.openxmlformats-officedocument.presentationml.slide+xml"/>
  <Override PartName="/ppt/slides/slide33.xml" ContentType="application/vnd.openxmlformats-officedocument.presentationml.slide+xml"/>
  <Override PartName="/ppt/slides/slide12.xml" ContentType="application/vnd.openxmlformats-officedocument.presentationml.slide+xml"/>
  <Override PartName="/ppt/slides/slide34.xml" ContentType="application/vnd.openxmlformats-officedocument.presentationml.slide+xml"/>
  <Override PartName="/ppt/slides/slide13.xml" ContentType="application/vnd.openxmlformats-officedocument.presentationml.slide+xml"/>
  <Override PartName="/ppt/slides/slide35.xml" ContentType="application/vnd.openxmlformats-officedocument.presentationml.slide+xml"/>
  <Override PartName="/ppt/slides/slide14.xml" ContentType="application/vnd.openxmlformats-officedocument.presentationml.slide+xml"/>
  <Override PartName="/ppt/slides/slide36.xml" ContentType="application/vnd.openxmlformats-officedocument.presentationml.slide+xml"/>
  <Override PartName="/ppt/slides/slide15.xml" ContentType="application/vnd.openxmlformats-officedocument.presentationml.slide+xml"/>
  <Override PartName="/ppt/slides/slide37.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Override PartName="/ppt/slides/slide17.xml" ContentType="application/vnd.openxmlformats-officedocument.presentationml.slide+xml"/>
  <Override PartName="/ppt/slides/slide39.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42.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32.xml.rels" ContentType="application/vnd.openxmlformats-package.relationships+xml"/>
  <Override PartName="/ppt/slides/_rels/slide10.xml.rels" ContentType="application/vnd.openxmlformats-package.relationships+xml"/>
  <Override PartName="/ppt/slides/_rels/slide33.xml.rels" ContentType="application/vnd.openxmlformats-package.relationships+xml"/>
  <Override PartName="/ppt/slides/_rels/slide11.xml.rels" ContentType="application/vnd.openxmlformats-package.relationships+xml"/>
  <Override PartName="/ppt/slides/_rels/slide34.xml.rels" ContentType="application/vnd.openxmlformats-package.relationships+xml"/>
  <Override PartName="/ppt/slides/_rels/slide12.xml.rels" ContentType="application/vnd.openxmlformats-package.relationships+xml"/>
  <Override PartName="/ppt/slides/_rels/slide35.xml.rels" ContentType="application/vnd.openxmlformats-package.relationships+xml"/>
  <Override PartName="/ppt/slides/_rels/slide13.xml.rels" ContentType="application/vnd.openxmlformats-package.relationships+xml"/>
  <Override PartName="/ppt/slides/_rels/slide36.xml.rels" ContentType="application/vnd.openxmlformats-package.relationships+xml"/>
  <Override PartName="/ppt/slides/_rels/slide14.xml.rels" ContentType="application/vnd.openxmlformats-package.relationships+xml"/>
  <Override PartName="/ppt/slides/_rels/slide37.xml.rels" ContentType="application/vnd.openxmlformats-package.relationships+xml"/>
  <Override PartName="/ppt/slides/_rels/slide15.xml.rels" ContentType="application/vnd.openxmlformats-package.relationships+xml"/>
  <Override PartName="/ppt/slides/_rels/slide38.xml.rels" ContentType="application/vnd.openxmlformats-package.relationships+xml"/>
  <Override PartName="/ppt/slides/_rels/slide16.xml.rels" ContentType="application/vnd.openxmlformats-package.relationships+xml"/>
  <Override PartName="/ppt/slides/_rels/slide39.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42.xml.rels" ContentType="application/vnd.openxmlformats-package.relationships+xml"/>
  <Override PartName="/ppt/slides/_rels/slide20.xml.rels" ContentType="application/vnd.openxmlformats-package.relationships+xml"/>
  <Override PartName="/ppt/slides/_rels/slide43.xml.rels" ContentType="application/vnd.openxmlformats-package.relationships+xml"/>
  <Override PartName="/ppt/slides/_rels/slide21.xml.rels" ContentType="application/vnd.openxmlformats-package.relationships+xml"/>
  <Override PartName="/ppt/slides/_rels/slide44.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Override PartName="/ppt/slides/_rels/slide24.xml.rels" ContentType="application/vnd.openxmlformats-package.relationships+xml"/>
  <Override PartName="/ppt/slides/_rels/slide25.xml.rels" ContentType="application/vnd.openxmlformats-package.relationships+xml"/>
  <Override PartName="/ppt/slides/_rels/slide26.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31.xml.rels" ContentType="application/vnd.openxmlformats-package.relationships+xml"/>
  <Override PartName="/ppt/slides/_rels/slide40.xml.rels" ContentType="application/vnd.openxmlformats-package.relationships+xml"/>
  <Override PartName="/ppt/slides/_rels/slide41.xml.rels" ContentType="application/vnd.openxmlformats-package.relationships+xml"/>
  <Override PartName="/ppt/slides/slide21.xml" ContentType="application/vnd.openxmlformats-officedocument.presentationml.slide+xml"/>
  <Override PartName="/ppt/slides/slide43.xml" ContentType="application/vnd.openxmlformats-officedocument.presentationml.slide+xml"/>
  <Override PartName="/ppt/slides/slide22.xml" ContentType="application/vnd.openxmlformats-officedocument.presentationml.slide+xml"/>
  <Override PartName="/ppt/slides/slide44.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_rels/presentation.xml.rels" ContentType="application/vnd.openxmlformats-package.relationships+xml"/>
  <Override PartName="/_rels/.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Lst>
  <p:sldSz cx="12192000" cy="6858000"/>
  <p:notesSz cx="6858000" cy="987266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slide" Target="slides/slide35.xml"/><Relationship Id="rId40" Type="http://schemas.openxmlformats.org/officeDocument/2006/relationships/slide" Target="slides/slide36.xml"/><Relationship Id="rId41" Type="http://schemas.openxmlformats.org/officeDocument/2006/relationships/slide" Target="slides/slide37.xml"/><Relationship Id="rId42" Type="http://schemas.openxmlformats.org/officeDocument/2006/relationships/slide" Target="slides/slide38.xml"/><Relationship Id="rId43" Type="http://schemas.openxmlformats.org/officeDocument/2006/relationships/slide" Target="slides/slide39.xml"/><Relationship Id="rId44" Type="http://schemas.openxmlformats.org/officeDocument/2006/relationships/slide" Target="slides/slide40.xml"/><Relationship Id="rId45" Type="http://schemas.openxmlformats.org/officeDocument/2006/relationships/slide" Target="slides/slide41.xml"/><Relationship Id="rId46" Type="http://schemas.openxmlformats.org/officeDocument/2006/relationships/slide" Target="slides/slide42.xml"/><Relationship Id="rId47" Type="http://schemas.openxmlformats.org/officeDocument/2006/relationships/slide" Target="slides/slide43.xml"/><Relationship Id="rId48" Type="http://schemas.openxmlformats.org/officeDocument/2006/relationships/slide" Target="slides/slide44.xml"/><Relationship Id="rId49"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r>
              <a:rPr b="0" lang="it-IT" sz="1800" spc="-1" strike="noStrike">
                <a:solidFill>
                  <a:schemeClr val="dk1"/>
                </a:solidFill>
                <a:latin typeface="Arial"/>
              </a:rPr>
              <a:t>Fai clic per spostare la diapositiva</a:t>
            </a:r>
            <a:endParaRPr b="0" lang="it-IT" sz="1800" spc="-1" strike="noStrike">
              <a:solidFill>
                <a:schemeClr val="dk1"/>
              </a:solidFill>
              <a:latin typeface="Arial"/>
            </a:endParaRPr>
          </a:p>
        </p:txBody>
      </p:sp>
      <p:sp>
        <p:nvSpPr>
          <p:cNvPr id="77"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pPr marL="216000" indent="0">
              <a:buNone/>
            </a:pPr>
            <a:r>
              <a:rPr b="0" lang="it-IT" sz="2000" spc="-1" strike="noStrike">
                <a:solidFill>
                  <a:srgbClr val="000000"/>
                </a:solidFill>
                <a:latin typeface="Arial"/>
              </a:rPr>
              <a:t>Fai clic per modificare il formato delle note</a:t>
            </a:r>
            <a:endParaRPr b="0" lang="it-IT" sz="2000" spc="-1" strike="noStrike">
              <a:solidFill>
                <a:srgbClr val="000000"/>
              </a:solidFill>
              <a:latin typeface="Arial"/>
            </a:endParaRPr>
          </a:p>
        </p:txBody>
      </p:sp>
      <p:sp>
        <p:nvSpPr>
          <p:cNvPr id="78" name="PlaceHolder 3"/>
          <p:cNvSpPr>
            <a:spLocks noGrp="1"/>
          </p:cNvSpPr>
          <p:nvPr>
            <p:ph type="hdr"/>
          </p:nvPr>
        </p:nvSpPr>
        <p:spPr>
          <a:xfrm>
            <a:off x="0" y="0"/>
            <a:ext cx="3280680" cy="534240"/>
          </a:xfrm>
          <a:prstGeom prst="rect">
            <a:avLst/>
          </a:prstGeom>
          <a:noFill/>
          <a:ln w="0">
            <a:noFill/>
          </a:ln>
        </p:spPr>
        <p:txBody>
          <a:bodyPr lIns="0" rIns="0" tIns="0" bIns="0" anchor="t">
            <a:noAutofit/>
          </a:bodyPr>
          <a:p>
            <a:pPr indent="0">
              <a:buNone/>
            </a:pPr>
            <a:r>
              <a:rPr b="0" lang="it-IT" sz="1400" spc="-1" strike="noStrike">
                <a:solidFill>
                  <a:srgbClr val="000000"/>
                </a:solidFill>
                <a:latin typeface="Times New Roman"/>
              </a:rPr>
              <a:t>&lt;intestazione&gt;</a:t>
            </a:r>
            <a:endParaRPr b="0" lang="it-IT" sz="1400" spc="-1" strike="noStrike">
              <a:solidFill>
                <a:srgbClr val="000000"/>
              </a:solidFill>
              <a:latin typeface="Times New Roman"/>
            </a:endParaRPr>
          </a:p>
        </p:txBody>
      </p:sp>
      <p:sp>
        <p:nvSpPr>
          <p:cNvPr id="79" name="PlaceHolder 4"/>
          <p:cNvSpPr>
            <a:spLocks noGrp="1"/>
          </p:cNvSpPr>
          <p:nvPr>
            <p:ph type="dt" idx="1"/>
          </p:nvPr>
        </p:nvSpPr>
        <p:spPr>
          <a:xfrm>
            <a:off x="4278960" y="0"/>
            <a:ext cx="3280680" cy="534240"/>
          </a:xfrm>
          <a:prstGeom prst="rect">
            <a:avLst/>
          </a:prstGeom>
          <a:noFill/>
          <a:ln w="0">
            <a:noFill/>
          </a:ln>
        </p:spPr>
        <p:txBody>
          <a:bodyPr lIns="0" rIns="0" tIns="0" bIns="0" anchor="t">
            <a:noAutofit/>
          </a:bodyPr>
          <a:lstStyle>
            <a:lvl1pPr indent="0" algn="r">
              <a:buNone/>
              <a:defRPr b="0" lang="it-IT" sz="1400" spc="-1" strike="noStrike">
                <a:solidFill>
                  <a:srgbClr val="000000"/>
                </a:solidFill>
                <a:latin typeface="Times New Roman"/>
              </a:defRPr>
            </a:lvl1pPr>
          </a:lstStyle>
          <a:p>
            <a:pPr indent="0" algn="r">
              <a:buNone/>
            </a:pPr>
            <a:r>
              <a:rPr b="0" lang="it-IT" sz="1400" spc="-1" strike="noStrike">
                <a:solidFill>
                  <a:srgbClr val="000000"/>
                </a:solidFill>
                <a:latin typeface="Times New Roman"/>
              </a:rPr>
              <a:t>&lt;data/ora&gt;</a:t>
            </a:r>
            <a:endParaRPr b="0" lang="it-IT" sz="1400" spc="-1" strike="noStrike">
              <a:solidFill>
                <a:srgbClr val="000000"/>
              </a:solidFill>
              <a:latin typeface="Times New Roman"/>
            </a:endParaRPr>
          </a:p>
        </p:txBody>
      </p:sp>
      <p:sp>
        <p:nvSpPr>
          <p:cNvPr id="80" name="PlaceHolder 5"/>
          <p:cNvSpPr>
            <a:spLocks noGrp="1"/>
          </p:cNvSpPr>
          <p:nvPr>
            <p:ph type="ftr" idx="2"/>
          </p:nvPr>
        </p:nvSpPr>
        <p:spPr>
          <a:xfrm>
            <a:off x="0" y="10157400"/>
            <a:ext cx="3280680" cy="534240"/>
          </a:xfrm>
          <a:prstGeom prst="rect">
            <a:avLst/>
          </a:prstGeom>
          <a:noFill/>
          <a:ln w="0">
            <a:noFill/>
          </a:ln>
        </p:spPr>
        <p:txBody>
          <a:bodyPr lIns="0" rIns="0" tIns="0" bIns="0" anchor="b">
            <a:noAutofit/>
          </a:bodyPr>
          <a:lstStyle>
            <a:lvl1pPr indent="0">
              <a:buNone/>
              <a:defRPr b="0" lang="it-IT" sz="1400" spc="-1" strike="noStrike">
                <a:solidFill>
                  <a:srgbClr val="000000"/>
                </a:solidFill>
                <a:latin typeface="Times New Roman"/>
              </a:defRPr>
            </a:lvl1pPr>
          </a:lstStyle>
          <a:p>
            <a:pPr indent="0">
              <a:buNone/>
            </a:pPr>
            <a:r>
              <a:rPr b="0" lang="it-IT" sz="1400" spc="-1" strike="noStrike">
                <a:solidFill>
                  <a:srgbClr val="000000"/>
                </a:solidFill>
                <a:latin typeface="Times New Roman"/>
              </a:rPr>
              <a:t>&lt;piè di pagina&gt;</a:t>
            </a:r>
            <a:endParaRPr b="0" lang="it-IT" sz="1400" spc="-1" strike="noStrike">
              <a:solidFill>
                <a:srgbClr val="000000"/>
              </a:solidFill>
              <a:latin typeface="Times New Roman"/>
            </a:endParaRPr>
          </a:p>
        </p:txBody>
      </p:sp>
      <p:sp>
        <p:nvSpPr>
          <p:cNvPr id="81" name="PlaceHolder 6"/>
          <p:cNvSpPr>
            <a:spLocks noGrp="1"/>
          </p:cNvSpPr>
          <p:nvPr>
            <p:ph type="sldNum" idx="3"/>
          </p:nvPr>
        </p:nvSpPr>
        <p:spPr>
          <a:xfrm>
            <a:off x="4278960" y="10157400"/>
            <a:ext cx="3280680" cy="534240"/>
          </a:xfrm>
          <a:prstGeom prst="rect">
            <a:avLst/>
          </a:prstGeom>
          <a:noFill/>
          <a:ln w="0">
            <a:noFill/>
          </a:ln>
        </p:spPr>
        <p:txBody>
          <a:bodyPr lIns="0" rIns="0" tIns="0" bIns="0" anchor="b">
            <a:noAutofit/>
          </a:bodyPr>
          <a:lstStyle>
            <a:lvl1pPr indent="0" algn="r">
              <a:buNone/>
              <a:defRPr b="0" lang="it-IT" sz="1400" spc="-1" strike="noStrike">
                <a:solidFill>
                  <a:srgbClr val="000000"/>
                </a:solidFill>
                <a:latin typeface="Times New Roman"/>
              </a:defRPr>
            </a:lvl1pPr>
          </a:lstStyle>
          <a:p>
            <a:pPr indent="0" algn="r">
              <a:buNone/>
            </a:pPr>
            <a:fld id="{6167AC07-480E-4BF4-81D7-F16BE5C3B00D}" type="slidenum">
              <a:rPr b="0" lang="it-IT" sz="1400" spc="-1" strike="noStrike">
                <a:solidFill>
                  <a:srgbClr val="000000"/>
                </a:solidFill>
                <a:latin typeface="Times New Roman"/>
              </a:rPr>
              <a:t>&lt;numero&gt;</a:t>
            </a:fld>
            <a:endParaRPr b="0" lang="it-IT"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
</Relationships>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
</Relationships>
</file>

<file path=ppt/notesSlides/_rels/notesSlide17.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
</Relationships>
</file>

<file path=ppt/notesSlides/_rels/notesSlide18.xml.rels><?xml version="1.0" encoding="UTF-8"?>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
</Relationships>
</file>

<file path=ppt/notesSlides/_rels/notesSlide19.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20.xml.rels><?xml version="1.0" encoding="UTF-8"?>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
</Relationships>
</file>

<file path=ppt/notesSlides/_rels/notesSlide21.xml.rels><?xml version="1.0" encoding="UTF-8"?>
<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
</Relationships>
</file>

<file path=ppt/notesSlides/_rels/notesSlide22.xml.rels><?xml version="1.0" encoding="UTF-8"?>
<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
</Relationships>
</file>

<file path=ppt/notesSlides/_rels/notesSlide23.xml.rels><?xml version="1.0" encoding="UTF-8"?>
<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
</Relationships>
</file>

<file path=ppt/notesSlides/_rels/notesSlide24.xml.rels><?xml version="1.0" encoding="UTF-8"?>
<Relationships xmlns="http://schemas.openxmlformats.org/package/2006/relationships"><Relationship Id="rId1" Type="http://schemas.openxmlformats.org/officeDocument/2006/relationships/slide" Target="../slides/slide24.xml"/><Relationship Id="rId2" Type="http://schemas.openxmlformats.org/officeDocument/2006/relationships/notesMaster" Target="../notesMasters/notesMaster1.xml"/>
</Relationships>
</file>

<file path=ppt/notesSlides/_rels/notesSlide25.xml.rels><?xml version="1.0" encoding="UTF-8"?>
<Relationships xmlns="http://schemas.openxmlformats.org/package/2006/relationships"><Relationship Id="rId1" Type="http://schemas.openxmlformats.org/officeDocument/2006/relationships/slide" Target="../slides/slide25.xml"/><Relationship Id="rId2" Type="http://schemas.openxmlformats.org/officeDocument/2006/relationships/notesMaster" Target="../notesMasters/notesMaster1.xml"/>
</Relationships>
</file>

<file path=ppt/notesSlides/_rels/notesSlide26.xml.rels><?xml version="1.0" encoding="UTF-8"?>
<Relationships xmlns="http://schemas.openxmlformats.org/package/2006/relationships"><Relationship Id="rId1" Type="http://schemas.openxmlformats.org/officeDocument/2006/relationships/slide" Target="../slides/slide26.xml"/><Relationship Id="rId2" Type="http://schemas.openxmlformats.org/officeDocument/2006/relationships/notesMaster" Target="../notesMasters/notesMaster1.xml"/>
</Relationships>
</file>

<file path=ppt/notesSlides/_rels/notesSlide27.xml.rels><?xml version="1.0" encoding="UTF-8"?>
<Relationships xmlns="http://schemas.openxmlformats.org/package/2006/relationships"><Relationship Id="rId1" Type="http://schemas.openxmlformats.org/officeDocument/2006/relationships/slide" Target="../slides/slide27.xml"/><Relationship Id="rId2" Type="http://schemas.openxmlformats.org/officeDocument/2006/relationships/notesMaster" Target="../notesMasters/notesMaster1.xml"/>
</Relationships>
</file>

<file path=ppt/notesSlides/_rels/notesSlide28.xml.rels><?xml version="1.0" encoding="UTF-8"?>
<Relationships xmlns="http://schemas.openxmlformats.org/package/2006/relationships"><Relationship Id="rId1" Type="http://schemas.openxmlformats.org/officeDocument/2006/relationships/slide" Target="../slides/slide28.xml"/><Relationship Id="rId2" Type="http://schemas.openxmlformats.org/officeDocument/2006/relationships/notesMaster" Target="../notesMasters/notesMaster1.xml"/>
</Relationships>
</file>

<file path=ppt/notesSlides/_rels/notesSlide29.xml.rels><?xml version="1.0" encoding="UTF-8"?>
<Relationships xmlns="http://schemas.openxmlformats.org/package/2006/relationships"><Relationship Id="rId1" Type="http://schemas.openxmlformats.org/officeDocument/2006/relationships/slide" Target="../slides/slide29.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30.xml.rels><?xml version="1.0" encoding="UTF-8"?>
<Relationships xmlns="http://schemas.openxmlformats.org/package/2006/relationships"><Relationship Id="rId1" Type="http://schemas.openxmlformats.org/officeDocument/2006/relationships/slide" Target="../slides/slide30.xml"/><Relationship Id="rId2" Type="http://schemas.openxmlformats.org/officeDocument/2006/relationships/notesMaster" Target="../notesMasters/notesMaster1.xml"/>
</Relationships>
</file>

<file path=ppt/notesSlides/_rels/notesSlide31.xml.rels><?xml version="1.0" encoding="UTF-8"?>
<Relationships xmlns="http://schemas.openxmlformats.org/package/2006/relationships"><Relationship Id="rId1" Type="http://schemas.openxmlformats.org/officeDocument/2006/relationships/slide" Target="../slides/slide31.xml"/><Relationship Id="rId2" Type="http://schemas.openxmlformats.org/officeDocument/2006/relationships/notesMaster" Target="../notesMasters/notesMaster1.xml"/>
</Relationships>
</file>

<file path=ppt/notesSlides/_rels/notesSlide32.xml.rels><?xml version="1.0" encoding="UTF-8"?>
<Relationships xmlns="http://schemas.openxmlformats.org/package/2006/relationships"><Relationship Id="rId1" Type="http://schemas.openxmlformats.org/officeDocument/2006/relationships/slide" Target="../slides/slide32.xml"/><Relationship Id="rId2" Type="http://schemas.openxmlformats.org/officeDocument/2006/relationships/notesMaster" Target="../notesMasters/notesMaster1.xml"/>
</Relationships>
</file>

<file path=ppt/notesSlides/_rels/notesSlide33.xml.rels><?xml version="1.0" encoding="UTF-8"?>
<Relationships xmlns="http://schemas.openxmlformats.org/package/2006/relationships"><Relationship Id="rId1" Type="http://schemas.openxmlformats.org/officeDocument/2006/relationships/slide" Target="../slides/slide33.xml"/><Relationship Id="rId2" Type="http://schemas.openxmlformats.org/officeDocument/2006/relationships/notesMaster" Target="../notesMasters/notesMaster1.xml"/>
</Relationships>
</file>

<file path=ppt/notesSlides/_rels/notesSlide34.xml.rels><?xml version="1.0" encoding="UTF-8"?>
<Relationships xmlns="http://schemas.openxmlformats.org/package/2006/relationships"><Relationship Id="rId1" Type="http://schemas.openxmlformats.org/officeDocument/2006/relationships/slide" Target="../slides/slide34.xml"/><Relationship Id="rId2" Type="http://schemas.openxmlformats.org/officeDocument/2006/relationships/notesMaster" Target="../notesMasters/notesMaster1.xml"/>
</Relationships>
</file>

<file path=ppt/notesSlides/_rels/notesSlide35.xml.rels><?xml version="1.0" encoding="UTF-8"?>
<Relationships xmlns="http://schemas.openxmlformats.org/package/2006/relationships"><Relationship Id="rId1" Type="http://schemas.openxmlformats.org/officeDocument/2006/relationships/slide" Target="../slides/slide35.xml"/><Relationship Id="rId2" Type="http://schemas.openxmlformats.org/officeDocument/2006/relationships/notesMaster" Target="../notesMasters/notesMaster1.xml"/>
</Relationships>
</file>

<file path=ppt/notesSlides/_rels/notesSlide36.xml.rels><?xml version="1.0" encoding="UTF-8"?>
<Relationships xmlns="http://schemas.openxmlformats.org/package/2006/relationships"><Relationship Id="rId1" Type="http://schemas.openxmlformats.org/officeDocument/2006/relationships/slide" Target="../slides/slide36.xml"/><Relationship Id="rId2" Type="http://schemas.openxmlformats.org/officeDocument/2006/relationships/notesMaster" Target="../notesMasters/notesMaster1.xml"/>
</Relationships>
</file>

<file path=ppt/notesSlides/_rels/notesSlide37.xml.rels><?xml version="1.0" encoding="UTF-8"?>
<Relationships xmlns="http://schemas.openxmlformats.org/package/2006/relationships"><Relationship Id="rId1" Type="http://schemas.openxmlformats.org/officeDocument/2006/relationships/slide" Target="../slides/slide37.xml"/><Relationship Id="rId2" Type="http://schemas.openxmlformats.org/officeDocument/2006/relationships/notesMaster" Target="../notesMasters/notesMaster1.xml"/>
</Relationships>
</file>

<file path=ppt/notesSlides/_rels/notesSlide38.xml.rels><?xml version="1.0" encoding="UTF-8"?>
<Relationships xmlns="http://schemas.openxmlformats.org/package/2006/relationships"><Relationship Id="rId1" Type="http://schemas.openxmlformats.org/officeDocument/2006/relationships/slide" Target="../slides/slide38.xml"/><Relationship Id="rId2" Type="http://schemas.openxmlformats.org/officeDocument/2006/relationships/notesMaster" Target="../notesMasters/notesMaster1.xml"/>
</Relationships>
</file>

<file path=ppt/notesSlides/_rels/notesSlide39.xml.rels><?xml version="1.0" encoding="UTF-8"?>
<Relationships xmlns="http://schemas.openxmlformats.org/package/2006/relationships"><Relationship Id="rId1" Type="http://schemas.openxmlformats.org/officeDocument/2006/relationships/slide" Target="../slides/slide39.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40.xml.rels><?xml version="1.0" encoding="UTF-8"?>
<Relationships xmlns="http://schemas.openxmlformats.org/package/2006/relationships"><Relationship Id="rId1" Type="http://schemas.openxmlformats.org/officeDocument/2006/relationships/slide" Target="../slides/slide40.xml"/><Relationship Id="rId2" Type="http://schemas.openxmlformats.org/officeDocument/2006/relationships/notesMaster" Target="../notesMasters/notesMaster1.xml"/>
</Relationships>
</file>

<file path=ppt/notesSlides/_rels/notesSlide41.xml.rels><?xml version="1.0" encoding="UTF-8"?>
<Relationships xmlns="http://schemas.openxmlformats.org/package/2006/relationships"><Relationship Id="rId1" Type="http://schemas.openxmlformats.org/officeDocument/2006/relationships/slide" Target="../slides/slide41.xml"/><Relationship Id="rId2" Type="http://schemas.openxmlformats.org/officeDocument/2006/relationships/notesMaster" Target="../notesMasters/notesMaster1.xml"/>
</Relationships>
</file>

<file path=ppt/notesSlides/_rels/notesSlide42.xml.rels><?xml version="1.0" encoding="UTF-8"?>
<Relationships xmlns="http://schemas.openxmlformats.org/package/2006/relationships"><Relationship Id="rId1" Type="http://schemas.openxmlformats.org/officeDocument/2006/relationships/slide" Target="../slides/slide42.xml"/><Relationship Id="rId2" Type="http://schemas.openxmlformats.org/officeDocument/2006/relationships/notesMaster" Target="../notesMasters/notesMaster1.xml"/>
</Relationships>
</file>

<file path=ppt/notesSlides/_rels/notesSlide43.xml.rels><?xml version="1.0" encoding="UTF-8"?>
<Relationships xmlns="http://schemas.openxmlformats.org/package/2006/relationships"><Relationship Id="rId1" Type="http://schemas.openxmlformats.org/officeDocument/2006/relationships/slide" Target="../slides/slide43.xml"/><Relationship Id="rId2" Type="http://schemas.openxmlformats.org/officeDocument/2006/relationships/notesMaster" Target="../notesMasters/notesMaster1.xml"/>
</Relationships>
</file>

<file path=ppt/notesSlides/_rels/notesSlide44.xml.rels><?xml version="1.0" encoding="UTF-8"?>
<Relationships xmlns="http://schemas.openxmlformats.org/package/2006/relationships"><Relationship Id="rId1" Type="http://schemas.openxmlformats.org/officeDocument/2006/relationships/slide" Target="../slides/slide4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8" name="PlaceHolder 1"/>
          <p:cNvSpPr>
            <a:spLocks noGrp="1"/>
          </p:cNvSpPr>
          <p:nvPr>
            <p:ph type="sldNum" idx="43"/>
          </p:nvPr>
        </p:nvSpPr>
        <p:spPr>
          <a:xfrm>
            <a:off x="3886200" y="9379080"/>
            <a:ext cx="2970000" cy="491760"/>
          </a:xfrm>
          <a:prstGeom prst="rect">
            <a:avLst/>
          </a:prstGeom>
          <a:noFill/>
          <a:ln w="0">
            <a:noFill/>
          </a:ln>
        </p:spPr>
        <p:txBody>
          <a:bodyPr numCol="1" spcCol="0" lIns="0" rIns="0" tIns="0" bIns="0" anchor="b">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595AA216-8566-4BF8-8E37-C85B1D3FE959}"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249" name="PlaceHolder 2"/>
          <p:cNvSpPr>
            <a:spLocks noGrp="1"/>
          </p:cNvSpPr>
          <p:nvPr>
            <p:ph type="sldImg"/>
          </p:nvPr>
        </p:nvSpPr>
        <p:spPr>
          <a:xfrm>
            <a:off x="138240" y="739800"/>
            <a:ext cx="6579720" cy="3701520"/>
          </a:xfrm>
          <a:prstGeom prst="rect">
            <a:avLst/>
          </a:prstGeom>
          <a:ln w="0">
            <a:noFill/>
          </a:ln>
        </p:spPr>
      </p:sp>
      <p:sp>
        <p:nvSpPr>
          <p:cNvPr id="250" name="PlaceHolder 3"/>
          <p:cNvSpPr>
            <a:spLocks noGrp="1"/>
          </p:cNvSpPr>
          <p:nvPr>
            <p:ph type="body"/>
          </p:nvPr>
        </p:nvSpPr>
        <p:spPr>
          <a:xfrm>
            <a:off x="914400" y="4689360"/>
            <a:ext cx="5027400" cy="4440960"/>
          </a:xfrm>
          <a:prstGeom prst="rect">
            <a:avLst/>
          </a:prstGeom>
          <a:noFill/>
          <a:ln w="0">
            <a:noFill/>
          </a:ln>
        </p:spPr>
        <p:txBody>
          <a:bodyPr numCol="1" spcCol="0" lIns="0" rIns="0" tIns="0" bIns="0" anchor="t">
            <a:noAutofit/>
          </a:bodyPr>
          <a:p>
            <a:pPr marL="216000" indent="0">
              <a:buNone/>
            </a:pPr>
            <a:endParaRPr b="0" lang="it-IT" sz="1800" spc="-1" strike="noStrike">
              <a:solidFill>
                <a:srgbClr val="000000"/>
              </a:solidFill>
              <a:latin typeface="Arial"/>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5" name="PlaceHolder 1"/>
          <p:cNvSpPr>
            <a:spLocks noGrp="1"/>
          </p:cNvSpPr>
          <p:nvPr>
            <p:ph type="sldNum" idx="52"/>
          </p:nvPr>
        </p:nvSpPr>
        <p:spPr>
          <a:xfrm>
            <a:off x="3886200" y="9379080"/>
            <a:ext cx="2970000" cy="491760"/>
          </a:xfrm>
          <a:prstGeom prst="rect">
            <a:avLst/>
          </a:prstGeom>
          <a:noFill/>
          <a:ln w="0">
            <a:noFill/>
          </a:ln>
        </p:spPr>
        <p:txBody>
          <a:bodyPr numCol="1" spcCol="0" lIns="0" rIns="0" tIns="0" bIns="0" anchor="b">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DAC5AC2E-78BC-40C2-BACD-9C7832A75039}"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276" name="PlaceHolder 2"/>
          <p:cNvSpPr>
            <a:spLocks noGrp="1"/>
          </p:cNvSpPr>
          <p:nvPr>
            <p:ph type="sldImg"/>
          </p:nvPr>
        </p:nvSpPr>
        <p:spPr>
          <a:xfrm>
            <a:off x="139680" y="739800"/>
            <a:ext cx="6576480" cy="3700080"/>
          </a:xfrm>
          <a:prstGeom prst="rect">
            <a:avLst/>
          </a:prstGeom>
          <a:ln w="0">
            <a:noFill/>
          </a:ln>
        </p:spPr>
      </p:sp>
      <p:sp>
        <p:nvSpPr>
          <p:cNvPr id="277" name="PlaceHolder 3"/>
          <p:cNvSpPr>
            <a:spLocks noGrp="1"/>
          </p:cNvSpPr>
          <p:nvPr>
            <p:ph type="body"/>
          </p:nvPr>
        </p:nvSpPr>
        <p:spPr>
          <a:xfrm>
            <a:off x="914400" y="4689360"/>
            <a:ext cx="5027400" cy="4440960"/>
          </a:xfrm>
          <a:prstGeom prst="rect">
            <a:avLst/>
          </a:prstGeom>
          <a:noFill/>
          <a:ln w="0">
            <a:noFill/>
          </a:ln>
        </p:spPr>
        <p:txBody>
          <a:bodyPr numCol="1" spcCol="0" lIns="0" rIns="0" tIns="0" bIns="0" anchor="t">
            <a:noAutofit/>
          </a:bodyPr>
          <a:p>
            <a:pPr marL="216000" indent="0">
              <a:buNone/>
            </a:pPr>
            <a:endParaRPr b="0" lang="it-IT" sz="1800" spc="-1" strike="noStrike">
              <a:solidFill>
                <a:srgbClr val="000000"/>
              </a:solidFill>
              <a:latin typeface="Arial"/>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8" name="PlaceHolder 1"/>
          <p:cNvSpPr>
            <a:spLocks noGrp="1"/>
          </p:cNvSpPr>
          <p:nvPr>
            <p:ph type="sldNum" idx="53"/>
          </p:nvPr>
        </p:nvSpPr>
        <p:spPr>
          <a:xfrm>
            <a:off x="3886200" y="9379080"/>
            <a:ext cx="2970000" cy="491760"/>
          </a:xfrm>
          <a:prstGeom prst="rect">
            <a:avLst/>
          </a:prstGeom>
          <a:noFill/>
          <a:ln w="0">
            <a:noFill/>
          </a:ln>
        </p:spPr>
        <p:txBody>
          <a:bodyPr numCol="1" spcCol="0" lIns="0" rIns="0" tIns="0" bIns="0" anchor="b">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E255FC81-EC19-477B-9147-16BF45EC2BBA}"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279" name="PlaceHolder 2"/>
          <p:cNvSpPr>
            <a:spLocks noGrp="1"/>
          </p:cNvSpPr>
          <p:nvPr>
            <p:ph type="sldImg"/>
          </p:nvPr>
        </p:nvSpPr>
        <p:spPr>
          <a:xfrm>
            <a:off x="139680" y="739800"/>
            <a:ext cx="6576480" cy="3700080"/>
          </a:xfrm>
          <a:prstGeom prst="rect">
            <a:avLst/>
          </a:prstGeom>
          <a:ln w="0">
            <a:noFill/>
          </a:ln>
        </p:spPr>
      </p:sp>
      <p:sp>
        <p:nvSpPr>
          <p:cNvPr id="280" name="PlaceHolder 3"/>
          <p:cNvSpPr>
            <a:spLocks noGrp="1"/>
          </p:cNvSpPr>
          <p:nvPr>
            <p:ph type="body"/>
          </p:nvPr>
        </p:nvSpPr>
        <p:spPr>
          <a:xfrm>
            <a:off x="914400" y="4689360"/>
            <a:ext cx="5027400" cy="4440960"/>
          </a:xfrm>
          <a:prstGeom prst="rect">
            <a:avLst/>
          </a:prstGeom>
          <a:noFill/>
          <a:ln w="0">
            <a:noFill/>
          </a:ln>
        </p:spPr>
        <p:txBody>
          <a:bodyPr numCol="1" spcCol="0" lIns="0" rIns="0" tIns="0" bIns="0" anchor="t">
            <a:noAutofit/>
          </a:bodyPr>
          <a:p>
            <a:pPr marL="216000" indent="0">
              <a:buNone/>
            </a:pPr>
            <a:endParaRPr b="0" lang="it-IT" sz="1800" spc="-1" strike="noStrike">
              <a:solidFill>
                <a:srgbClr val="000000"/>
              </a:solidFill>
              <a:latin typeface="Arial"/>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1" name="PlaceHolder 1"/>
          <p:cNvSpPr>
            <a:spLocks noGrp="1"/>
          </p:cNvSpPr>
          <p:nvPr>
            <p:ph type="sldNum" idx="54"/>
          </p:nvPr>
        </p:nvSpPr>
        <p:spPr>
          <a:xfrm>
            <a:off x="3886200" y="9379080"/>
            <a:ext cx="2970000" cy="491760"/>
          </a:xfrm>
          <a:prstGeom prst="rect">
            <a:avLst/>
          </a:prstGeom>
          <a:noFill/>
          <a:ln w="0">
            <a:noFill/>
          </a:ln>
        </p:spPr>
        <p:txBody>
          <a:bodyPr numCol="1" spcCol="0" lIns="0" rIns="0" tIns="0" bIns="0" anchor="b">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3C762794-4962-4163-B5AE-AB1E95A11E48}"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282" name="PlaceHolder 2"/>
          <p:cNvSpPr>
            <a:spLocks noGrp="1"/>
          </p:cNvSpPr>
          <p:nvPr>
            <p:ph type="sldImg"/>
          </p:nvPr>
        </p:nvSpPr>
        <p:spPr>
          <a:xfrm>
            <a:off x="139680" y="739800"/>
            <a:ext cx="6576480" cy="3700080"/>
          </a:xfrm>
          <a:prstGeom prst="rect">
            <a:avLst/>
          </a:prstGeom>
          <a:ln w="0">
            <a:noFill/>
          </a:ln>
        </p:spPr>
      </p:sp>
      <p:sp>
        <p:nvSpPr>
          <p:cNvPr id="283" name="PlaceHolder 3"/>
          <p:cNvSpPr>
            <a:spLocks noGrp="1"/>
          </p:cNvSpPr>
          <p:nvPr>
            <p:ph type="body"/>
          </p:nvPr>
        </p:nvSpPr>
        <p:spPr>
          <a:xfrm>
            <a:off x="914400" y="4689360"/>
            <a:ext cx="5027400" cy="4440960"/>
          </a:xfrm>
          <a:prstGeom prst="rect">
            <a:avLst/>
          </a:prstGeom>
          <a:noFill/>
          <a:ln w="0">
            <a:noFill/>
          </a:ln>
        </p:spPr>
        <p:txBody>
          <a:bodyPr numCol="1" spcCol="0" lIns="0" rIns="0" tIns="0" bIns="0" anchor="t">
            <a:noAutofit/>
          </a:bodyPr>
          <a:p>
            <a:pPr marL="216000" indent="0">
              <a:buNone/>
            </a:pPr>
            <a:endParaRPr b="0" lang="it-IT" sz="1800" spc="-1" strike="noStrike">
              <a:solidFill>
                <a:srgbClr val="000000"/>
              </a:solidFill>
              <a:latin typeface="Arial"/>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4" name="PlaceHolder 1"/>
          <p:cNvSpPr>
            <a:spLocks noGrp="1"/>
          </p:cNvSpPr>
          <p:nvPr>
            <p:ph type="sldNum" idx="55"/>
          </p:nvPr>
        </p:nvSpPr>
        <p:spPr>
          <a:xfrm>
            <a:off x="3886200" y="9379080"/>
            <a:ext cx="2970000" cy="491760"/>
          </a:xfrm>
          <a:prstGeom prst="rect">
            <a:avLst/>
          </a:prstGeom>
          <a:noFill/>
          <a:ln w="0">
            <a:noFill/>
          </a:ln>
        </p:spPr>
        <p:txBody>
          <a:bodyPr numCol="1" spcCol="0" lIns="0" rIns="0" tIns="0" bIns="0" anchor="b">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368D6005-7AEA-4E89-BC5B-30767F563B04}"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285" name="PlaceHolder 2"/>
          <p:cNvSpPr>
            <a:spLocks noGrp="1"/>
          </p:cNvSpPr>
          <p:nvPr>
            <p:ph type="sldImg"/>
          </p:nvPr>
        </p:nvSpPr>
        <p:spPr>
          <a:xfrm>
            <a:off x="139680" y="739800"/>
            <a:ext cx="6576480" cy="3700080"/>
          </a:xfrm>
          <a:prstGeom prst="rect">
            <a:avLst/>
          </a:prstGeom>
          <a:ln w="0">
            <a:noFill/>
          </a:ln>
        </p:spPr>
      </p:sp>
      <p:sp>
        <p:nvSpPr>
          <p:cNvPr id="286" name="PlaceHolder 3"/>
          <p:cNvSpPr>
            <a:spLocks noGrp="1"/>
          </p:cNvSpPr>
          <p:nvPr>
            <p:ph type="body"/>
          </p:nvPr>
        </p:nvSpPr>
        <p:spPr>
          <a:xfrm>
            <a:off x="914400" y="4689360"/>
            <a:ext cx="5027400" cy="4440960"/>
          </a:xfrm>
          <a:prstGeom prst="rect">
            <a:avLst/>
          </a:prstGeom>
          <a:noFill/>
          <a:ln w="0">
            <a:noFill/>
          </a:ln>
        </p:spPr>
        <p:txBody>
          <a:bodyPr numCol="1" spcCol="0" lIns="0" rIns="0" tIns="0" bIns="0" anchor="t">
            <a:noAutofit/>
          </a:bodyPr>
          <a:p>
            <a:pPr marL="216000" indent="0">
              <a:buNone/>
            </a:pPr>
            <a:endParaRPr b="0" lang="it-IT" sz="1800" spc="-1" strike="noStrike">
              <a:solidFill>
                <a:srgbClr val="000000"/>
              </a:solidFill>
              <a:latin typeface="Arial"/>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7" name="PlaceHolder 1"/>
          <p:cNvSpPr>
            <a:spLocks noGrp="1"/>
          </p:cNvSpPr>
          <p:nvPr>
            <p:ph type="sldNum" idx="56"/>
          </p:nvPr>
        </p:nvSpPr>
        <p:spPr>
          <a:xfrm>
            <a:off x="3886200" y="9379080"/>
            <a:ext cx="2970000" cy="491760"/>
          </a:xfrm>
          <a:prstGeom prst="rect">
            <a:avLst/>
          </a:prstGeom>
          <a:noFill/>
          <a:ln w="0">
            <a:noFill/>
          </a:ln>
        </p:spPr>
        <p:txBody>
          <a:bodyPr numCol="1" spcCol="0" lIns="0" rIns="0" tIns="0" bIns="0" anchor="b">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748663B9-1B61-4605-ACCA-4B4A2F497571}"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288" name="PlaceHolder 2"/>
          <p:cNvSpPr>
            <a:spLocks noGrp="1"/>
          </p:cNvSpPr>
          <p:nvPr>
            <p:ph type="sldImg"/>
          </p:nvPr>
        </p:nvSpPr>
        <p:spPr>
          <a:xfrm>
            <a:off x="139680" y="739800"/>
            <a:ext cx="6576480" cy="3700080"/>
          </a:xfrm>
          <a:prstGeom prst="rect">
            <a:avLst/>
          </a:prstGeom>
          <a:ln w="0">
            <a:noFill/>
          </a:ln>
        </p:spPr>
      </p:sp>
      <p:sp>
        <p:nvSpPr>
          <p:cNvPr id="289" name="PlaceHolder 3"/>
          <p:cNvSpPr>
            <a:spLocks noGrp="1"/>
          </p:cNvSpPr>
          <p:nvPr>
            <p:ph type="body"/>
          </p:nvPr>
        </p:nvSpPr>
        <p:spPr>
          <a:xfrm>
            <a:off x="914400" y="4689360"/>
            <a:ext cx="5027400" cy="4440960"/>
          </a:xfrm>
          <a:prstGeom prst="rect">
            <a:avLst/>
          </a:prstGeom>
          <a:noFill/>
          <a:ln w="0">
            <a:noFill/>
          </a:ln>
        </p:spPr>
        <p:txBody>
          <a:bodyPr numCol="1" spcCol="0" lIns="0" rIns="0" tIns="0" bIns="0" anchor="t">
            <a:noAutofit/>
          </a:bodyPr>
          <a:p>
            <a:pPr marL="216000" indent="0">
              <a:buNone/>
            </a:pPr>
            <a:endParaRPr b="0" lang="it-IT" sz="1800" spc="-1" strike="noStrike">
              <a:solidFill>
                <a:srgbClr val="000000"/>
              </a:solidFill>
              <a:latin typeface="Arial"/>
            </a:endParaRPr>
          </a:p>
        </p:txBody>
      </p:sp>
    </p:spTree>
  </p:cSld>
</p:notes>
</file>

<file path=ppt/notesSlides/notesSlide1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0" name="PlaceHolder 1"/>
          <p:cNvSpPr>
            <a:spLocks noGrp="1"/>
          </p:cNvSpPr>
          <p:nvPr>
            <p:ph type="sldNum" idx="57"/>
          </p:nvPr>
        </p:nvSpPr>
        <p:spPr>
          <a:xfrm>
            <a:off x="3886200" y="9379080"/>
            <a:ext cx="2970000" cy="491760"/>
          </a:xfrm>
          <a:prstGeom prst="rect">
            <a:avLst/>
          </a:prstGeom>
          <a:noFill/>
          <a:ln w="0">
            <a:noFill/>
          </a:ln>
        </p:spPr>
        <p:txBody>
          <a:bodyPr numCol="1" spcCol="0" lIns="0" rIns="0" tIns="0" bIns="0" anchor="b">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9DC409D4-18C9-426B-B507-E98B54B077D0}"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291" name="PlaceHolder 2"/>
          <p:cNvSpPr>
            <a:spLocks noGrp="1"/>
          </p:cNvSpPr>
          <p:nvPr>
            <p:ph type="sldImg"/>
          </p:nvPr>
        </p:nvSpPr>
        <p:spPr>
          <a:xfrm>
            <a:off x="139680" y="739800"/>
            <a:ext cx="6576480" cy="3700080"/>
          </a:xfrm>
          <a:prstGeom prst="rect">
            <a:avLst/>
          </a:prstGeom>
          <a:ln w="0">
            <a:noFill/>
          </a:ln>
        </p:spPr>
      </p:sp>
      <p:sp>
        <p:nvSpPr>
          <p:cNvPr id="292" name="PlaceHolder 3"/>
          <p:cNvSpPr>
            <a:spLocks noGrp="1"/>
          </p:cNvSpPr>
          <p:nvPr>
            <p:ph type="body"/>
          </p:nvPr>
        </p:nvSpPr>
        <p:spPr>
          <a:xfrm>
            <a:off x="914400" y="4689360"/>
            <a:ext cx="5027400" cy="4440960"/>
          </a:xfrm>
          <a:prstGeom prst="rect">
            <a:avLst/>
          </a:prstGeom>
          <a:noFill/>
          <a:ln w="0">
            <a:noFill/>
          </a:ln>
        </p:spPr>
        <p:txBody>
          <a:bodyPr numCol="1" spcCol="0" lIns="0" rIns="0" tIns="0" bIns="0" anchor="t">
            <a:noAutofit/>
          </a:bodyPr>
          <a:p>
            <a:pPr marL="216000" indent="0">
              <a:buNone/>
            </a:pPr>
            <a:endParaRPr b="0" lang="it-IT" sz="1800" spc="-1" strike="noStrike">
              <a:solidFill>
                <a:srgbClr val="000000"/>
              </a:solidFill>
              <a:latin typeface="Arial"/>
            </a:endParaRPr>
          </a:p>
        </p:txBody>
      </p:sp>
    </p:spTree>
  </p:cSld>
</p:notes>
</file>

<file path=ppt/notesSlides/notesSlide1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3" name="PlaceHolder 1"/>
          <p:cNvSpPr>
            <a:spLocks noGrp="1"/>
          </p:cNvSpPr>
          <p:nvPr>
            <p:ph type="sldNum" idx="58"/>
          </p:nvPr>
        </p:nvSpPr>
        <p:spPr>
          <a:xfrm>
            <a:off x="3886200" y="9379080"/>
            <a:ext cx="2970000" cy="491760"/>
          </a:xfrm>
          <a:prstGeom prst="rect">
            <a:avLst/>
          </a:prstGeom>
          <a:noFill/>
          <a:ln w="0">
            <a:noFill/>
          </a:ln>
        </p:spPr>
        <p:txBody>
          <a:bodyPr numCol="1" spcCol="0" lIns="0" rIns="0" tIns="0" bIns="0" anchor="b">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F44150A4-14B5-4285-A7F9-D9C7A357A62E}"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294" name="PlaceHolder 2"/>
          <p:cNvSpPr>
            <a:spLocks noGrp="1"/>
          </p:cNvSpPr>
          <p:nvPr>
            <p:ph type="sldImg"/>
          </p:nvPr>
        </p:nvSpPr>
        <p:spPr>
          <a:xfrm>
            <a:off x="139680" y="739800"/>
            <a:ext cx="6576480" cy="3700080"/>
          </a:xfrm>
          <a:prstGeom prst="rect">
            <a:avLst/>
          </a:prstGeom>
          <a:ln w="0">
            <a:noFill/>
          </a:ln>
        </p:spPr>
      </p:sp>
      <p:sp>
        <p:nvSpPr>
          <p:cNvPr id="295" name="PlaceHolder 3"/>
          <p:cNvSpPr>
            <a:spLocks noGrp="1"/>
          </p:cNvSpPr>
          <p:nvPr>
            <p:ph type="body"/>
          </p:nvPr>
        </p:nvSpPr>
        <p:spPr>
          <a:xfrm>
            <a:off x="914400" y="4689360"/>
            <a:ext cx="5027400" cy="4440960"/>
          </a:xfrm>
          <a:prstGeom prst="rect">
            <a:avLst/>
          </a:prstGeom>
          <a:noFill/>
          <a:ln w="0">
            <a:noFill/>
          </a:ln>
        </p:spPr>
        <p:txBody>
          <a:bodyPr numCol="1" spcCol="0" lIns="0" rIns="0" tIns="0" bIns="0" anchor="t">
            <a:noAutofit/>
          </a:bodyPr>
          <a:p>
            <a:pPr marL="216000" indent="0">
              <a:buNone/>
            </a:pPr>
            <a:endParaRPr b="0" lang="it-IT" sz="1800" spc="-1" strike="noStrike">
              <a:solidFill>
                <a:srgbClr val="000000"/>
              </a:solidFill>
              <a:latin typeface="Arial"/>
            </a:endParaRPr>
          </a:p>
        </p:txBody>
      </p:sp>
    </p:spTree>
  </p:cSld>
</p:notes>
</file>

<file path=ppt/notesSlides/notesSlide1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6" name="PlaceHolder 1"/>
          <p:cNvSpPr>
            <a:spLocks noGrp="1"/>
          </p:cNvSpPr>
          <p:nvPr>
            <p:ph type="sldNum" idx="59"/>
          </p:nvPr>
        </p:nvSpPr>
        <p:spPr>
          <a:xfrm>
            <a:off x="3886200" y="9379080"/>
            <a:ext cx="2970000" cy="491760"/>
          </a:xfrm>
          <a:prstGeom prst="rect">
            <a:avLst/>
          </a:prstGeom>
          <a:noFill/>
          <a:ln w="0">
            <a:noFill/>
          </a:ln>
        </p:spPr>
        <p:txBody>
          <a:bodyPr numCol="1" spcCol="0" lIns="0" rIns="0" tIns="0" bIns="0" anchor="b">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B5A5B760-9A71-4156-B9A9-EB63399A0FDE}"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297" name="PlaceHolder 2"/>
          <p:cNvSpPr>
            <a:spLocks noGrp="1"/>
          </p:cNvSpPr>
          <p:nvPr>
            <p:ph type="sldImg"/>
          </p:nvPr>
        </p:nvSpPr>
        <p:spPr>
          <a:xfrm>
            <a:off x="139680" y="739800"/>
            <a:ext cx="6576480" cy="3700080"/>
          </a:xfrm>
          <a:prstGeom prst="rect">
            <a:avLst/>
          </a:prstGeom>
          <a:ln w="0">
            <a:noFill/>
          </a:ln>
        </p:spPr>
      </p:sp>
      <p:sp>
        <p:nvSpPr>
          <p:cNvPr id="298" name="PlaceHolder 3"/>
          <p:cNvSpPr>
            <a:spLocks noGrp="1"/>
          </p:cNvSpPr>
          <p:nvPr>
            <p:ph type="body"/>
          </p:nvPr>
        </p:nvSpPr>
        <p:spPr>
          <a:xfrm>
            <a:off x="914400" y="4689360"/>
            <a:ext cx="5027400" cy="4440960"/>
          </a:xfrm>
          <a:prstGeom prst="rect">
            <a:avLst/>
          </a:prstGeom>
          <a:noFill/>
          <a:ln w="0">
            <a:noFill/>
          </a:ln>
        </p:spPr>
        <p:txBody>
          <a:bodyPr numCol="1" spcCol="0" lIns="0" rIns="0" tIns="0" bIns="0" anchor="t">
            <a:noAutofit/>
          </a:bodyPr>
          <a:p>
            <a:pPr marL="216000" indent="0">
              <a:buNone/>
            </a:pPr>
            <a:endParaRPr b="0" lang="it-IT" sz="1800" spc="-1" strike="noStrike">
              <a:solidFill>
                <a:srgbClr val="000000"/>
              </a:solidFill>
              <a:latin typeface="Arial"/>
            </a:endParaRPr>
          </a:p>
        </p:txBody>
      </p:sp>
    </p:spTree>
  </p:cSld>
</p:notes>
</file>

<file path=ppt/notesSlides/notesSlide1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9" name="PlaceHolder 1"/>
          <p:cNvSpPr>
            <a:spLocks noGrp="1"/>
          </p:cNvSpPr>
          <p:nvPr>
            <p:ph type="sldNum" idx="60"/>
          </p:nvPr>
        </p:nvSpPr>
        <p:spPr>
          <a:xfrm>
            <a:off x="3886200" y="9379080"/>
            <a:ext cx="2970000" cy="491760"/>
          </a:xfrm>
          <a:prstGeom prst="rect">
            <a:avLst/>
          </a:prstGeom>
          <a:noFill/>
          <a:ln w="0">
            <a:noFill/>
          </a:ln>
        </p:spPr>
        <p:txBody>
          <a:bodyPr numCol="1" spcCol="0" lIns="0" rIns="0" tIns="0" bIns="0" anchor="b">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D92B8CB9-808F-42A4-8337-024228B1DF10}"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300" name="PlaceHolder 2"/>
          <p:cNvSpPr>
            <a:spLocks noGrp="1"/>
          </p:cNvSpPr>
          <p:nvPr>
            <p:ph type="sldImg"/>
          </p:nvPr>
        </p:nvSpPr>
        <p:spPr>
          <a:xfrm>
            <a:off x="139680" y="739800"/>
            <a:ext cx="6576480" cy="3700080"/>
          </a:xfrm>
          <a:prstGeom prst="rect">
            <a:avLst/>
          </a:prstGeom>
          <a:ln w="0">
            <a:noFill/>
          </a:ln>
        </p:spPr>
      </p:sp>
      <p:sp>
        <p:nvSpPr>
          <p:cNvPr id="301" name="PlaceHolder 3"/>
          <p:cNvSpPr>
            <a:spLocks noGrp="1"/>
          </p:cNvSpPr>
          <p:nvPr>
            <p:ph type="body"/>
          </p:nvPr>
        </p:nvSpPr>
        <p:spPr>
          <a:xfrm>
            <a:off x="914400" y="4689360"/>
            <a:ext cx="5027400" cy="4440960"/>
          </a:xfrm>
          <a:prstGeom prst="rect">
            <a:avLst/>
          </a:prstGeom>
          <a:noFill/>
          <a:ln w="0">
            <a:noFill/>
          </a:ln>
        </p:spPr>
        <p:txBody>
          <a:bodyPr numCol="1" spcCol="0" lIns="0" rIns="0" tIns="0" bIns="0" anchor="t">
            <a:noAutofit/>
          </a:bodyPr>
          <a:p>
            <a:pPr marL="216000" indent="0">
              <a:buNone/>
            </a:pPr>
            <a:endParaRPr b="0" lang="it-IT" sz="1800" spc="-1" strike="noStrike">
              <a:solidFill>
                <a:srgbClr val="000000"/>
              </a:solidFill>
              <a:latin typeface="Arial"/>
            </a:endParaRPr>
          </a:p>
        </p:txBody>
      </p:sp>
    </p:spTree>
  </p:cSld>
</p:notes>
</file>

<file path=ppt/notesSlides/notesSlide1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2" name="PlaceHolder 1"/>
          <p:cNvSpPr>
            <a:spLocks noGrp="1"/>
          </p:cNvSpPr>
          <p:nvPr>
            <p:ph type="sldNum" idx="61"/>
          </p:nvPr>
        </p:nvSpPr>
        <p:spPr>
          <a:xfrm>
            <a:off x="3886200" y="9379080"/>
            <a:ext cx="2970000" cy="491760"/>
          </a:xfrm>
          <a:prstGeom prst="rect">
            <a:avLst/>
          </a:prstGeom>
          <a:noFill/>
          <a:ln w="0">
            <a:noFill/>
          </a:ln>
        </p:spPr>
        <p:txBody>
          <a:bodyPr numCol="1" spcCol="0" lIns="0" rIns="0" tIns="0" bIns="0" anchor="b">
            <a:noAutofit/>
          </a:bodyPr>
          <a:lstStyle>
            <a:lvl1pPr indent="0" algn="r" defTabSz="914400">
              <a:lnSpc>
                <a:spcPct val="100000"/>
              </a:lnSpc>
              <a:buNone/>
              <a:tabLst>
                <a:tab algn="l" pos="0"/>
              </a:tabLst>
              <a:defRPr b="0" lang="it-IT" sz="1200" spc="-1" strike="noStrike">
                <a:solidFill>
                  <a:srgbClr val="000000"/>
                </a:solidFill>
                <a:latin typeface="Arial"/>
                <a:ea typeface="ヒラギノ角ゴ Pro W3"/>
              </a:defRPr>
            </a:lvl1pPr>
          </a:lstStyle>
          <a:p>
            <a:pPr indent="0" algn="r" defTabSz="914400">
              <a:lnSpc>
                <a:spcPct val="100000"/>
              </a:lnSpc>
              <a:buNone/>
              <a:tabLst>
                <a:tab algn="l" pos="0"/>
              </a:tabLst>
            </a:pPr>
            <a:fld id="{D3062011-7CD7-4389-AC96-EA74A9E792F2}"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303" name="PlaceHolder 2"/>
          <p:cNvSpPr>
            <a:spLocks noGrp="1"/>
          </p:cNvSpPr>
          <p:nvPr>
            <p:ph type="sldImg"/>
          </p:nvPr>
        </p:nvSpPr>
        <p:spPr>
          <a:xfrm>
            <a:off x="138240" y="739800"/>
            <a:ext cx="6579720" cy="3701520"/>
          </a:xfrm>
          <a:prstGeom prst="rect">
            <a:avLst/>
          </a:prstGeom>
          <a:ln w="0">
            <a:noFill/>
          </a:ln>
        </p:spPr>
      </p:sp>
      <p:sp>
        <p:nvSpPr>
          <p:cNvPr id="304" name="PlaceHolder 3"/>
          <p:cNvSpPr>
            <a:spLocks noGrp="1"/>
          </p:cNvSpPr>
          <p:nvPr>
            <p:ph type="body"/>
          </p:nvPr>
        </p:nvSpPr>
        <p:spPr>
          <a:xfrm>
            <a:off x="914400" y="4689360"/>
            <a:ext cx="5027400" cy="4440960"/>
          </a:xfrm>
          <a:prstGeom prst="rect">
            <a:avLst/>
          </a:prstGeom>
          <a:noFill/>
          <a:ln w="0">
            <a:noFill/>
          </a:ln>
        </p:spPr>
        <p:txBody>
          <a:bodyPr numCol="1" spcCol="0" lIns="0" rIns="0" tIns="0" bIns="0" anchor="t">
            <a:noAutofit/>
          </a:bodyPr>
          <a:p>
            <a:pPr marL="216000" indent="0">
              <a:buNone/>
            </a:pPr>
            <a:endParaRPr b="0" lang="it-IT" sz="1800" spc="-1" strike="noStrike">
              <a:solidFill>
                <a:srgbClr val="000000"/>
              </a:solidFill>
              <a:latin typeface="Arial"/>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1" name="PlaceHolder 1"/>
          <p:cNvSpPr>
            <a:spLocks noGrp="1"/>
          </p:cNvSpPr>
          <p:nvPr>
            <p:ph type="sldNum" idx="44"/>
          </p:nvPr>
        </p:nvSpPr>
        <p:spPr>
          <a:xfrm>
            <a:off x="3886200" y="9379080"/>
            <a:ext cx="2970000" cy="491760"/>
          </a:xfrm>
          <a:prstGeom prst="rect">
            <a:avLst/>
          </a:prstGeom>
          <a:noFill/>
          <a:ln w="0">
            <a:noFill/>
          </a:ln>
        </p:spPr>
        <p:txBody>
          <a:bodyPr numCol="1" spcCol="0" lIns="0" rIns="0" tIns="0" bIns="0" anchor="b">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B1E9B377-70DC-4441-B7B9-B18A8A017FE1}"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252" name="PlaceHolder 2"/>
          <p:cNvSpPr>
            <a:spLocks noGrp="1"/>
          </p:cNvSpPr>
          <p:nvPr>
            <p:ph type="sldImg"/>
          </p:nvPr>
        </p:nvSpPr>
        <p:spPr>
          <a:xfrm>
            <a:off x="138240" y="739800"/>
            <a:ext cx="6579720" cy="3701520"/>
          </a:xfrm>
          <a:prstGeom prst="rect">
            <a:avLst/>
          </a:prstGeom>
          <a:ln w="0">
            <a:noFill/>
          </a:ln>
        </p:spPr>
      </p:sp>
      <p:sp>
        <p:nvSpPr>
          <p:cNvPr id="253" name="PlaceHolder 3"/>
          <p:cNvSpPr>
            <a:spLocks noGrp="1"/>
          </p:cNvSpPr>
          <p:nvPr>
            <p:ph type="body"/>
          </p:nvPr>
        </p:nvSpPr>
        <p:spPr>
          <a:xfrm>
            <a:off x="914400" y="4689360"/>
            <a:ext cx="5027400" cy="4440960"/>
          </a:xfrm>
          <a:prstGeom prst="rect">
            <a:avLst/>
          </a:prstGeom>
          <a:noFill/>
          <a:ln w="0">
            <a:noFill/>
          </a:ln>
        </p:spPr>
        <p:txBody>
          <a:bodyPr numCol="1" spcCol="0" lIns="0" rIns="0" tIns="0" bIns="0" anchor="t">
            <a:noAutofit/>
          </a:bodyPr>
          <a:p>
            <a:pPr marL="216000" indent="0">
              <a:buNone/>
            </a:pPr>
            <a:endParaRPr b="0" lang="it-IT" sz="1800" spc="-1" strike="noStrike">
              <a:solidFill>
                <a:srgbClr val="000000"/>
              </a:solidFill>
              <a:latin typeface="Arial"/>
            </a:endParaRPr>
          </a:p>
        </p:txBody>
      </p:sp>
    </p:spTree>
  </p:cSld>
</p:notes>
</file>

<file path=ppt/notesSlides/notesSlide2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5" name="PlaceHolder 1"/>
          <p:cNvSpPr>
            <a:spLocks noGrp="1"/>
          </p:cNvSpPr>
          <p:nvPr>
            <p:ph type="sldNum" idx="62"/>
          </p:nvPr>
        </p:nvSpPr>
        <p:spPr>
          <a:xfrm>
            <a:off x="3886200" y="9379080"/>
            <a:ext cx="2970000" cy="491760"/>
          </a:xfrm>
          <a:prstGeom prst="rect">
            <a:avLst/>
          </a:prstGeom>
          <a:noFill/>
          <a:ln w="0">
            <a:noFill/>
          </a:ln>
        </p:spPr>
        <p:txBody>
          <a:bodyPr numCol="1" spcCol="0" lIns="0" rIns="0" tIns="0" bIns="0" anchor="b">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45AC8577-5364-4F94-9710-0C148C78A8C5}"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306" name="PlaceHolder 2"/>
          <p:cNvSpPr>
            <a:spLocks noGrp="1"/>
          </p:cNvSpPr>
          <p:nvPr>
            <p:ph type="sldImg"/>
          </p:nvPr>
        </p:nvSpPr>
        <p:spPr>
          <a:xfrm>
            <a:off x="139680" y="739800"/>
            <a:ext cx="6576480" cy="3700080"/>
          </a:xfrm>
          <a:prstGeom prst="rect">
            <a:avLst/>
          </a:prstGeom>
          <a:ln w="0">
            <a:noFill/>
          </a:ln>
        </p:spPr>
      </p:sp>
      <p:sp>
        <p:nvSpPr>
          <p:cNvPr id="307" name="PlaceHolder 3"/>
          <p:cNvSpPr>
            <a:spLocks noGrp="1"/>
          </p:cNvSpPr>
          <p:nvPr>
            <p:ph type="body"/>
          </p:nvPr>
        </p:nvSpPr>
        <p:spPr>
          <a:xfrm>
            <a:off x="914400" y="4689360"/>
            <a:ext cx="5027400" cy="4440960"/>
          </a:xfrm>
          <a:prstGeom prst="rect">
            <a:avLst/>
          </a:prstGeom>
          <a:noFill/>
          <a:ln w="0">
            <a:noFill/>
          </a:ln>
        </p:spPr>
        <p:txBody>
          <a:bodyPr numCol="1" spcCol="0" lIns="0" rIns="0" tIns="0" bIns="0" anchor="t">
            <a:noAutofit/>
          </a:bodyPr>
          <a:p>
            <a:pPr marL="216000" indent="0">
              <a:buNone/>
            </a:pPr>
            <a:endParaRPr b="0" lang="it-IT" sz="1800" spc="-1" strike="noStrike">
              <a:solidFill>
                <a:srgbClr val="000000"/>
              </a:solidFill>
              <a:latin typeface="Arial"/>
            </a:endParaRPr>
          </a:p>
        </p:txBody>
      </p:sp>
    </p:spTree>
  </p:cSld>
</p:notes>
</file>

<file path=ppt/notesSlides/notesSlide2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8" name="PlaceHolder 1"/>
          <p:cNvSpPr>
            <a:spLocks noGrp="1"/>
          </p:cNvSpPr>
          <p:nvPr>
            <p:ph type="sldNum" idx="63"/>
          </p:nvPr>
        </p:nvSpPr>
        <p:spPr>
          <a:xfrm>
            <a:off x="3886200" y="9379080"/>
            <a:ext cx="2970000" cy="491760"/>
          </a:xfrm>
          <a:prstGeom prst="rect">
            <a:avLst/>
          </a:prstGeom>
          <a:noFill/>
          <a:ln w="0">
            <a:noFill/>
          </a:ln>
        </p:spPr>
        <p:txBody>
          <a:bodyPr numCol="1" spcCol="0" lIns="0" rIns="0" tIns="0" bIns="0" anchor="b">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2B7DDDF0-5F69-42C6-AA7B-74BF401D1AF3}"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309" name="PlaceHolder 2"/>
          <p:cNvSpPr>
            <a:spLocks noGrp="1"/>
          </p:cNvSpPr>
          <p:nvPr>
            <p:ph type="sldImg"/>
          </p:nvPr>
        </p:nvSpPr>
        <p:spPr>
          <a:xfrm>
            <a:off x="139680" y="739800"/>
            <a:ext cx="6576480" cy="3700080"/>
          </a:xfrm>
          <a:prstGeom prst="rect">
            <a:avLst/>
          </a:prstGeom>
          <a:ln w="0">
            <a:noFill/>
          </a:ln>
        </p:spPr>
      </p:sp>
      <p:sp>
        <p:nvSpPr>
          <p:cNvPr id="310" name="PlaceHolder 3"/>
          <p:cNvSpPr>
            <a:spLocks noGrp="1"/>
          </p:cNvSpPr>
          <p:nvPr>
            <p:ph type="body"/>
          </p:nvPr>
        </p:nvSpPr>
        <p:spPr>
          <a:xfrm>
            <a:off x="914400" y="4689360"/>
            <a:ext cx="5027400" cy="4440960"/>
          </a:xfrm>
          <a:prstGeom prst="rect">
            <a:avLst/>
          </a:prstGeom>
          <a:noFill/>
          <a:ln w="0">
            <a:noFill/>
          </a:ln>
        </p:spPr>
        <p:txBody>
          <a:bodyPr numCol="1" spcCol="0" lIns="0" rIns="0" tIns="0" bIns="0" anchor="t">
            <a:noAutofit/>
          </a:bodyPr>
          <a:p>
            <a:pPr marL="216000" indent="0">
              <a:buNone/>
            </a:pPr>
            <a:endParaRPr b="0" lang="it-IT" sz="1800" spc="-1" strike="noStrike">
              <a:solidFill>
                <a:srgbClr val="000000"/>
              </a:solidFill>
              <a:latin typeface="Arial"/>
            </a:endParaRPr>
          </a:p>
        </p:txBody>
      </p:sp>
    </p:spTree>
  </p:cSld>
</p:notes>
</file>

<file path=ppt/notesSlides/notesSlide2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1" name="PlaceHolder 1"/>
          <p:cNvSpPr>
            <a:spLocks noGrp="1"/>
          </p:cNvSpPr>
          <p:nvPr>
            <p:ph type="sldNum" idx="64"/>
          </p:nvPr>
        </p:nvSpPr>
        <p:spPr>
          <a:xfrm>
            <a:off x="3886200" y="9379080"/>
            <a:ext cx="2970000" cy="491760"/>
          </a:xfrm>
          <a:prstGeom prst="rect">
            <a:avLst/>
          </a:prstGeom>
          <a:noFill/>
          <a:ln w="0">
            <a:noFill/>
          </a:ln>
        </p:spPr>
        <p:txBody>
          <a:bodyPr numCol="1" spcCol="0" lIns="0" rIns="0" tIns="0" bIns="0" anchor="b">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4CA5180A-DD82-43A0-9208-60FF6EE12CE1}"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312" name="PlaceHolder 2"/>
          <p:cNvSpPr>
            <a:spLocks noGrp="1"/>
          </p:cNvSpPr>
          <p:nvPr>
            <p:ph type="sldImg"/>
          </p:nvPr>
        </p:nvSpPr>
        <p:spPr>
          <a:xfrm>
            <a:off x="139680" y="739800"/>
            <a:ext cx="6576480" cy="3700080"/>
          </a:xfrm>
          <a:prstGeom prst="rect">
            <a:avLst/>
          </a:prstGeom>
          <a:ln w="0">
            <a:noFill/>
          </a:ln>
        </p:spPr>
      </p:sp>
      <p:sp>
        <p:nvSpPr>
          <p:cNvPr id="313" name="PlaceHolder 3"/>
          <p:cNvSpPr>
            <a:spLocks noGrp="1"/>
          </p:cNvSpPr>
          <p:nvPr>
            <p:ph type="body"/>
          </p:nvPr>
        </p:nvSpPr>
        <p:spPr>
          <a:xfrm>
            <a:off x="914400" y="4689360"/>
            <a:ext cx="5027400" cy="4440960"/>
          </a:xfrm>
          <a:prstGeom prst="rect">
            <a:avLst/>
          </a:prstGeom>
          <a:noFill/>
          <a:ln w="0">
            <a:noFill/>
          </a:ln>
        </p:spPr>
        <p:txBody>
          <a:bodyPr numCol="1" spcCol="0" lIns="0" rIns="0" tIns="0" bIns="0" anchor="t">
            <a:noAutofit/>
          </a:bodyPr>
          <a:p>
            <a:pPr marL="216000" indent="0">
              <a:buNone/>
            </a:pPr>
            <a:endParaRPr b="0" lang="it-IT" sz="1800" spc="-1" strike="noStrike">
              <a:solidFill>
                <a:srgbClr val="000000"/>
              </a:solidFill>
              <a:latin typeface="Arial"/>
            </a:endParaRPr>
          </a:p>
        </p:txBody>
      </p:sp>
    </p:spTree>
  </p:cSld>
</p:notes>
</file>

<file path=ppt/notesSlides/notesSlide2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4" name="PlaceHolder 1"/>
          <p:cNvSpPr>
            <a:spLocks noGrp="1"/>
          </p:cNvSpPr>
          <p:nvPr>
            <p:ph type="sldNum" idx="65"/>
          </p:nvPr>
        </p:nvSpPr>
        <p:spPr>
          <a:xfrm>
            <a:off x="3886200" y="9379080"/>
            <a:ext cx="2970000" cy="491760"/>
          </a:xfrm>
          <a:prstGeom prst="rect">
            <a:avLst/>
          </a:prstGeom>
          <a:noFill/>
          <a:ln w="0">
            <a:noFill/>
          </a:ln>
        </p:spPr>
        <p:txBody>
          <a:bodyPr numCol="1" spcCol="0" lIns="0" rIns="0" tIns="0" bIns="0" anchor="b">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FA7DAE83-1E85-4D55-B757-6596EC50729E}"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315" name="PlaceHolder 2"/>
          <p:cNvSpPr>
            <a:spLocks noGrp="1"/>
          </p:cNvSpPr>
          <p:nvPr>
            <p:ph type="sldImg"/>
          </p:nvPr>
        </p:nvSpPr>
        <p:spPr>
          <a:xfrm>
            <a:off x="139680" y="739800"/>
            <a:ext cx="6576480" cy="3700080"/>
          </a:xfrm>
          <a:prstGeom prst="rect">
            <a:avLst/>
          </a:prstGeom>
          <a:ln w="0">
            <a:noFill/>
          </a:ln>
        </p:spPr>
      </p:sp>
      <p:sp>
        <p:nvSpPr>
          <p:cNvPr id="316" name="PlaceHolder 3"/>
          <p:cNvSpPr>
            <a:spLocks noGrp="1"/>
          </p:cNvSpPr>
          <p:nvPr>
            <p:ph type="body"/>
          </p:nvPr>
        </p:nvSpPr>
        <p:spPr>
          <a:xfrm>
            <a:off x="914400" y="4689360"/>
            <a:ext cx="5027400" cy="4440960"/>
          </a:xfrm>
          <a:prstGeom prst="rect">
            <a:avLst/>
          </a:prstGeom>
          <a:noFill/>
          <a:ln w="0">
            <a:noFill/>
          </a:ln>
        </p:spPr>
        <p:txBody>
          <a:bodyPr numCol="1" spcCol="0" lIns="0" rIns="0" tIns="0" bIns="0" anchor="t">
            <a:noAutofit/>
          </a:bodyPr>
          <a:p>
            <a:pPr marL="216000" indent="0">
              <a:buNone/>
            </a:pPr>
            <a:endParaRPr b="0" lang="it-IT" sz="1800" spc="-1" strike="noStrike">
              <a:solidFill>
                <a:srgbClr val="000000"/>
              </a:solidFill>
              <a:latin typeface="Arial"/>
            </a:endParaRPr>
          </a:p>
        </p:txBody>
      </p:sp>
    </p:spTree>
  </p:cSld>
</p:notes>
</file>

<file path=ppt/notesSlides/notesSlide2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7" name="PlaceHolder 1"/>
          <p:cNvSpPr>
            <a:spLocks noGrp="1"/>
          </p:cNvSpPr>
          <p:nvPr>
            <p:ph type="sldNum" idx="66"/>
          </p:nvPr>
        </p:nvSpPr>
        <p:spPr>
          <a:xfrm>
            <a:off x="3886200" y="9379080"/>
            <a:ext cx="2970000" cy="491760"/>
          </a:xfrm>
          <a:prstGeom prst="rect">
            <a:avLst/>
          </a:prstGeom>
          <a:noFill/>
          <a:ln w="0">
            <a:noFill/>
          </a:ln>
        </p:spPr>
        <p:txBody>
          <a:bodyPr numCol="1" spcCol="0" lIns="0" rIns="0" tIns="0" bIns="0" anchor="b">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6C8DE3D7-3718-4A31-8A43-49D9C966B876}"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318" name="PlaceHolder 2"/>
          <p:cNvSpPr>
            <a:spLocks noGrp="1"/>
          </p:cNvSpPr>
          <p:nvPr>
            <p:ph type="sldImg"/>
          </p:nvPr>
        </p:nvSpPr>
        <p:spPr>
          <a:xfrm>
            <a:off x="139680" y="739800"/>
            <a:ext cx="6576480" cy="3700080"/>
          </a:xfrm>
          <a:prstGeom prst="rect">
            <a:avLst/>
          </a:prstGeom>
          <a:ln w="0">
            <a:noFill/>
          </a:ln>
        </p:spPr>
      </p:sp>
      <p:sp>
        <p:nvSpPr>
          <p:cNvPr id="319" name="PlaceHolder 3"/>
          <p:cNvSpPr>
            <a:spLocks noGrp="1"/>
          </p:cNvSpPr>
          <p:nvPr>
            <p:ph type="body"/>
          </p:nvPr>
        </p:nvSpPr>
        <p:spPr>
          <a:xfrm>
            <a:off x="914400" y="4689360"/>
            <a:ext cx="5027400" cy="4440960"/>
          </a:xfrm>
          <a:prstGeom prst="rect">
            <a:avLst/>
          </a:prstGeom>
          <a:noFill/>
          <a:ln w="0">
            <a:noFill/>
          </a:ln>
        </p:spPr>
        <p:txBody>
          <a:bodyPr numCol="1" spcCol="0" lIns="0" rIns="0" tIns="0" bIns="0" anchor="t">
            <a:noAutofit/>
          </a:bodyPr>
          <a:p>
            <a:pPr marL="216000" indent="0">
              <a:buNone/>
            </a:pPr>
            <a:endParaRPr b="0" lang="it-IT" sz="1800" spc="-1" strike="noStrike">
              <a:solidFill>
                <a:srgbClr val="000000"/>
              </a:solidFill>
              <a:latin typeface="Arial"/>
            </a:endParaRPr>
          </a:p>
        </p:txBody>
      </p:sp>
    </p:spTree>
  </p:cSld>
</p:notes>
</file>

<file path=ppt/notesSlides/notesSlide2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0" name="PlaceHolder 1"/>
          <p:cNvSpPr>
            <a:spLocks noGrp="1"/>
          </p:cNvSpPr>
          <p:nvPr>
            <p:ph type="sldNum" idx="67"/>
          </p:nvPr>
        </p:nvSpPr>
        <p:spPr>
          <a:xfrm>
            <a:off x="3886200" y="9379080"/>
            <a:ext cx="2970000" cy="491760"/>
          </a:xfrm>
          <a:prstGeom prst="rect">
            <a:avLst/>
          </a:prstGeom>
          <a:noFill/>
          <a:ln w="0">
            <a:noFill/>
          </a:ln>
        </p:spPr>
        <p:txBody>
          <a:bodyPr numCol="1" spcCol="0" lIns="0" rIns="0" tIns="0" bIns="0" anchor="b">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7AFC8B6D-A5F3-4925-AA19-83A82F3E3787}"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321" name="PlaceHolder 2"/>
          <p:cNvSpPr>
            <a:spLocks noGrp="1"/>
          </p:cNvSpPr>
          <p:nvPr>
            <p:ph type="sldImg"/>
          </p:nvPr>
        </p:nvSpPr>
        <p:spPr>
          <a:xfrm>
            <a:off x="139680" y="739800"/>
            <a:ext cx="6576480" cy="3700080"/>
          </a:xfrm>
          <a:prstGeom prst="rect">
            <a:avLst/>
          </a:prstGeom>
          <a:ln w="0">
            <a:noFill/>
          </a:ln>
        </p:spPr>
      </p:sp>
      <p:sp>
        <p:nvSpPr>
          <p:cNvPr id="322" name="PlaceHolder 3"/>
          <p:cNvSpPr>
            <a:spLocks noGrp="1"/>
          </p:cNvSpPr>
          <p:nvPr>
            <p:ph type="body"/>
          </p:nvPr>
        </p:nvSpPr>
        <p:spPr>
          <a:xfrm>
            <a:off x="914400" y="4689360"/>
            <a:ext cx="5027400" cy="4440960"/>
          </a:xfrm>
          <a:prstGeom prst="rect">
            <a:avLst/>
          </a:prstGeom>
          <a:noFill/>
          <a:ln w="0">
            <a:noFill/>
          </a:ln>
        </p:spPr>
        <p:txBody>
          <a:bodyPr numCol="1" spcCol="0" lIns="0" rIns="0" tIns="0" bIns="0" anchor="t">
            <a:noAutofit/>
          </a:bodyPr>
          <a:p>
            <a:pPr marL="216000" indent="0">
              <a:buNone/>
            </a:pPr>
            <a:endParaRPr b="0" lang="it-IT" sz="1800" spc="-1" strike="noStrike">
              <a:solidFill>
                <a:srgbClr val="000000"/>
              </a:solidFill>
              <a:latin typeface="Arial"/>
            </a:endParaRPr>
          </a:p>
        </p:txBody>
      </p:sp>
    </p:spTree>
  </p:cSld>
</p:notes>
</file>

<file path=ppt/notesSlides/notesSlide2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3" name="PlaceHolder 1"/>
          <p:cNvSpPr>
            <a:spLocks noGrp="1"/>
          </p:cNvSpPr>
          <p:nvPr>
            <p:ph type="sldNum" idx="68"/>
          </p:nvPr>
        </p:nvSpPr>
        <p:spPr>
          <a:xfrm>
            <a:off x="3886200" y="9379080"/>
            <a:ext cx="2970000" cy="491760"/>
          </a:xfrm>
          <a:prstGeom prst="rect">
            <a:avLst/>
          </a:prstGeom>
          <a:noFill/>
          <a:ln w="0">
            <a:noFill/>
          </a:ln>
        </p:spPr>
        <p:txBody>
          <a:bodyPr numCol="1" spcCol="0" lIns="0" rIns="0" tIns="0" bIns="0" anchor="b">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537B5A01-8EA6-4EAA-ABDA-CC8D561C2FCC}"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324" name="PlaceHolder 2"/>
          <p:cNvSpPr>
            <a:spLocks noGrp="1"/>
          </p:cNvSpPr>
          <p:nvPr>
            <p:ph type="sldImg"/>
          </p:nvPr>
        </p:nvSpPr>
        <p:spPr>
          <a:xfrm>
            <a:off x="139680" y="739800"/>
            <a:ext cx="6576480" cy="3700080"/>
          </a:xfrm>
          <a:prstGeom prst="rect">
            <a:avLst/>
          </a:prstGeom>
          <a:ln w="0">
            <a:noFill/>
          </a:ln>
        </p:spPr>
      </p:sp>
      <p:sp>
        <p:nvSpPr>
          <p:cNvPr id="325" name="PlaceHolder 3"/>
          <p:cNvSpPr>
            <a:spLocks noGrp="1"/>
          </p:cNvSpPr>
          <p:nvPr>
            <p:ph type="body"/>
          </p:nvPr>
        </p:nvSpPr>
        <p:spPr>
          <a:xfrm>
            <a:off x="914400" y="4689360"/>
            <a:ext cx="5027400" cy="4440960"/>
          </a:xfrm>
          <a:prstGeom prst="rect">
            <a:avLst/>
          </a:prstGeom>
          <a:noFill/>
          <a:ln w="0">
            <a:noFill/>
          </a:ln>
        </p:spPr>
        <p:txBody>
          <a:bodyPr numCol="1" spcCol="0" lIns="0" rIns="0" tIns="0" bIns="0" anchor="t">
            <a:noAutofit/>
          </a:bodyPr>
          <a:p>
            <a:pPr marL="216000" indent="0">
              <a:buNone/>
            </a:pPr>
            <a:endParaRPr b="0" lang="it-IT" sz="1800" spc="-1" strike="noStrike">
              <a:solidFill>
                <a:srgbClr val="000000"/>
              </a:solidFill>
              <a:latin typeface="Arial"/>
            </a:endParaRPr>
          </a:p>
        </p:txBody>
      </p:sp>
    </p:spTree>
  </p:cSld>
</p:notes>
</file>

<file path=ppt/notesSlides/notesSlide2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6" name="PlaceHolder 1"/>
          <p:cNvSpPr>
            <a:spLocks noGrp="1"/>
          </p:cNvSpPr>
          <p:nvPr>
            <p:ph type="sldNum" idx="69"/>
          </p:nvPr>
        </p:nvSpPr>
        <p:spPr>
          <a:xfrm>
            <a:off x="3886200" y="9379080"/>
            <a:ext cx="2970000" cy="491760"/>
          </a:xfrm>
          <a:prstGeom prst="rect">
            <a:avLst/>
          </a:prstGeom>
          <a:noFill/>
          <a:ln w="0">
            <a:noFill/>
          </a:ln>
        </p:spPr>
        <p:txBody>
          <a:bodyPr numCol="1" spcCol="0" lIns="0" rIns="0" tIns="0" bIns="0" anchor="b">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CC74D57E-8B1D-4D06-A132-4386F23D139F}"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327" name="PlaceHolder 2"/>
          <p:cNvSpPr>
            <a:spLocks noGrp="1"/>
          </p:cNvSpPr>
          <p:nvPr>
            <p:ph type="sldImg"/>
          </p:nvPr>
        </p:nvSpPr>
        <p:spPr>
          <a:xfrm>
            <a:off x="139680" y="739800"/>
            <a:ext cx="6576480" cy="3700080"/>
          </a:xfrm>
          <a:prstGeom prst="rect">
            <a:avLst/>
          </a:prstGeom>
          <a:ln w="0">
            <a:noFill/>
          </a:ln>
        </p:spPr>
      </p:sp>
      <p:sp>
        <p:nvSpPr>
          <p:cNvPr id="328" name="PlaceHolder 3"/>
          <p:cNvSpPr>
            <a:spLocks noGrp="1"/>
          </p:cNvSpPr>
          <p:nvPr>
            <p:ph type="body"/>
          </p:nvPr>
        </p:nvSpPr>
        <p:spPr>
          <a:xfrm>
            <a:off x="914400" y="4689360"/>
            <a:ext cx="5027400" cy="4440960"/>
          </a:xfrm>
          <a:prstGeom prst="rect">
            <a:avLst/>
          </a:prstGeom>
          <a:noFill/>
          <a:ln w="0">
            <a:noFill/>
          </a:ln>
        </p:spPr>
        <p:txBody>
          <a:bodyPr numCol="1" spcCol="0" lIns="0" rIns="0" tIns="0" bIns="0" anchor="t">
            <a:noAutofit/>
          </a:bodyPr>
          <a:p>
            <a:pPr marL="216000" indent="0">
              <a:buNone/>
            </a:pPr>
            <a:endParaRPr b="0" lang="it-IT" sz="1800" spc="-1" strike="noStrike">
              <a:solidFill>
                <a:srgbClr val="000000"/>
              </a:solidFill>
              <a:latin typeface="Arial"/>
            </a:endParaRPr>
          </a:p>
        </p:txBody>
      </p:sp>
    </p:spTree>
  </p:cSld>
</p:notes>
</file>

<file path=ppt/notesSlides/notesSlide2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9" name="PlaceHolder 1"/>
          <p:cNvSpPr>
            <a:spLocks noGrp="1"/>
          </p:cNvSpPr>
          <p:nvPr>
            <p:ph type="sldNum" idx="70"/>
          </p:nvPr>
        </p:nvSpPr>
        <p:spPr>
          <a:xfrm>
            <a:off x="3886200" y="9379080"/>
            <a:ext cx="2970000" cy="491760"/>
          </a:xfrm>
          <a:prstGeom prst="rect">
            <a:avLst/>
          </a:prstGeom>
          <a:noFill/>
          <a:ln w="0">
            <a:noFill/>
          </a:ln>
        </p:spPr>
        <p:txBody>
          <a:bodyPr numCol="1" spcCol="0" lIns="0" rIns="0" tIns="0" bIns="0" anchor="b">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9443B54B-BA02-4181-8787-A96905079178}"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330" name="PlaceHolder 2"/>
          <p:cNvSpPr>
            <a:spLocks noGrp="1"/>
          </p:cNvSpPr>
          <p:nvPr>
            <p:ph type="sldImg"/>
          </p:nvPr>
        </p:nvSpPr>
        <p:spPr>
          <a:xfrm>
            <a:off x="139680" y="739800"/>
            <a:ext cx="6576480" cy="3700080"/>
          </a:xfrm>
          <a:prstGeom prst="rect">
            <a:avLst/>
          </a:prstGeom>
          <a:ln w="0">
            <a:noFill/>
          </a:ln>
        </p:spPr>
      </p:sp>
      <p:sp>
        <p:nvSpPr>
          <p:cNvPr id="331" name="PlaceHolder 3"/>
          <p:cNvSpPr>
            <a:spLocks noGrp="1"/>
          </p:cNvSpPr>
          <p:nvPr>
            <p:ph type="body"/>
          </p:nvPr>
        </p:nvSpPr>
        <p:spPr>
          <a:xfrm>
            <a:off x="914400" y="4689360"/>
            <a:ext cx="5027400" cy="4440960"/>
          </a:xfrm>
          <a:prstGeom prst="rect">
            <a:avLst/>
          </a:prstGeom>
          <a:noFill/>
          <a:ln w="0">
            <a:noFill/>
          </a:ln>
        </p:spPr>
        <p:txBody>
          <a:bodyPr numCol="1" spcCol="0" lIns="0" rIns="0" tIns="0" bIns="0" anchor="t">
            <a:noAutofit/>
          </a:bodyPr>
          <a:p>
            <a:pPr marL="216000" indent="0">
              <a:buNone/>
            </a:pPr>
            <a:endParaRPr b="0" lang="it-IT" sz="1800" spc="-1" strike="noStrike">
              <a:solidFill>
                <a:srgbClr val="000000"/>
              </a:solidFill>
              <a:latin typeface="Arial"/>
            </a:endParaRPr>
          </a:p>
        </p:txBody>
      </p:sp>
    </p:spTree>
  </p:cSld>
</p:notes>
</file>

<file path=ppt/notesSlides/notesSlide2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2" name="PlaceHolder 1"/>
          <p:cNvSpPr>
            <a:spLocks noGrp="1"/>
          </p:cNvSpPr>
          <p:nvPr>
            <p:ph type="sldNum" idx="71"/>
          </p:nvPr>
        </p:nvSpPr>
        <p:spPr>
          <a:xfrm>
            <a:off x="3886200" y="9379080"/>
            <a:ext cx="2970000" cy="491760"/>
          </a:xfrm>
          <a:prstGeom prst="rect">
            <a:avLst/>
          </a:prstGeom>
          <a:noFill/>
          <a:ln w="0">
            <a:noFill/>
          </a:ln>
        </p:spPr>
        <p:txBody>
          <a:bodyPr numCol="1" spcCol="0" lIns="0" rIns="0" tIns="0" bIns="0" anchor="b">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01FA82E3-3888-4C83-8FC9-74EDE0988F45}"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333" name="PlaceHolder 2"/>
          <p:cNvSpPr>
            <a:spLocks noGrp="1"/>
          </p:cNvSpPr>
          <p:nvPr>
            <p:ph type="sldImg"/>
          </p:nvPr>
        </p:nvSpPr>
        <p:spPr>
          <a:xfrm>
            <a:off x="139680" y="739800"/>
            <a:ext cx="6576480" cy="3700080"/>
          </a:xfrm>
          <a:prstGeom prst="rect">
            <a:avLst/>
          </a:prstGeom>
          <a:ln w="0">
            <a:noFill/>
          </a:ln>
        </p:spPr>
      </p:sp>
      <p:sp>
        <p:nvSpPr>
          <p:cNvPr id="334" name="PlaceHolder 3"/>
          <p:cNvSpPr>
            <a:spLocks noGrp="1"/>
          </p:cNvSpPr>
          <p:nvPr>
            <p:ph type="body"/>
          </p:nvPr>
        </p:nvSpPr>
        <p:spPr>
          <a:xfrm>
            <a:off x="914400" y="4689360"/>
            <a:ext cx="5027400" cy="4440960"/>
          </a:xfrm>
          <a:prstGeom prst="rect">
            <a:avLst/>
          </a:prstGeom>
          <a:noFill/>
          <a:ln w="0">
            <a:noFill/>
          </a:ln>
        </p:spPr>
        <p:txBody>
          <a:bodyPr numCol="1" spcCol="0" lIns="0" rIns="0" tIns="0" bIns="0" anchor="t">
            <a:noAutofit/>
          </a:bodyPr>
          <a:p>
            <a:pPr marL="216000" indent="0">
              <a:buNone/>
            </a:pPr>
            <a:endParaRPr b="0" lang="it-IT" sz="1800" spc="-1" strike="noStrike">
              <a:solidFill>
                <a:srgbClr val="000000"/>
              </a:solidFill>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4" name="PlaceHolder 1"/>
          <p:cNvSpPr>
            <a:spLocks noGrp="1"/>
          </p:cNvSpPr>
          <p:nvPr>
            <p:ph type="sldNum" idx="45"/>
          </p:nvPr>
        </p:nvSpPr>
        <p:spPr>
          <a:xfrm>
            <a:off x="3886200" y="9379080"/>
            <a:ext cx="2970000" cy="491760"/>
          </a:xfrm>
          <a:prstGeom prst="rect">
            <a:avLst/>
          </a:prstGeom>
          <a:noFill/>
          <a:ln w="0">
            <a:noFill/>
          </a:ln>
        </p:spPr>
        <p:txBody>
          <a:bodyPr numCol="1" spcCol="0" lIns="0" rIns="0" tIns="0" bIns="0" anchor="b">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7573E8AC-91DB-44B6-A993-72732A7E6FD4}"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255" name="PlaceHolder 2"/>
          <p:cNvSpPr>
            <a:spLocks noGrp="1"/>
          </p:cNvSpPr>
          <p:nvPr>
            <p:ph type="sldImg"/>
          </p:nvPr>
        </p:nvSpPr>
        <p:spPr>
          <a:xfrm>
            <a:off x="138240" y="739800"/>
            <a:ext cx="6579720" cy="3701520"/>
          </a:xfrm>
          <a:prstGeom prst="rect">
            <a:avLst/>
          </a:prstGeom>
          <a:ln w="0">
            <a:noFill/>
          </a:ln>
        </p:spPr>
      </p:sp>
      <p:sp>
        <p:nvSpPr>
          <p:cNvPr id="256" name="PlaceHolder 3"/>
          <p:cNvSpPr>
            <a:spLocks noGrp="1"/>
          </p:cNvSpPr>
          <p:nvPr>
            <p:ph type="body"/>
          </p:nvPr>
        </p:nvSpPr>
        <p:spPr>
          <a:xfrm>
            <a:off x="914400" y="4689360"/>
            <a:ext cx="5027400" cy="4440960"/>
          </a:xfrm>
          <a:prstGeom prst="rect">
            <a:avLst/>
          </a:prstGeom>
          <a:noFill/>
          <a:ln w="0">
            <a:noFill/>
          </a:ln>
        </p:spPr>
        <p:txBody>
          <a:bodyPr numCol="1" spcCol="0" lIns="0" rIns="0" tIns="0" bIns="0" anchor="t">
            <a:noAutofit/>
          </a:bodyPr>
          <a:p>
            <a:pPr marL="216000" indent="0">
              <a:buNone/>
            </a:pPr>
            <a:endParaRPr b="0" lang="it-IT" sz="1800" spc="-1" strike="noStrike">
              <a:solidFill>
                <a:srgbClr val="000000"/>
              </a:solidFill>
              <a:latin typeface="Arial"/>
            </a:endParaRPr>
          </a:p>
        </p:txBody>
      </p:sp>
    </p:spTree>
  </p:cSld>
</p:notes>
</file>

<file path=ppt/notesSlides/notesSlide3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5" name="PlaceHolder 1"/>
          <p:cNvSpPr>
            <a:spLocks noGrp="1"/>
          </p:cNvSpPr>
          <p:nvPr>
            <p:ph type="sldNum" idx="72"/>
          </p:nvPr>
        </p:nvSpPr>
        <p:spPr>
          <a:xfrm>
            <a:off x="3886200" y="9379080"/>
            <a:ext cx="2970000" cy="491760"/>
          </a:xfrm>
          <a:prstGeom prst="rect">
            <a:avLst/>
          </a:prstGeom>
          <a:noFill/>
          <a:ln w="0">
            <a:noFill/>
          </a:ln>
        </p:spPr>
        <p:txBody>
          <a:bodyPr numCol="1" spcCol="0" lIns="0" rIns="0" tIns="0" bIns="0" anchor="b">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4E6FD68E-7995-47E7-B359-D96D6F809211}"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336" name="PlaceHolder 2"/>
          <p:cNvSpPr>
            <a:spLocks noGrp="1"/>
          </p:cNvSpPr>
          <p:nvPr>
            <p:ph type="sldImg"/>
          </p:nvPr>
        </p:nvSpPr>
        <p:spPr>
          <a:xfrm>
            <a:off x="139680" y="739800"/>
            <a:ext cx="6576480" cy="3700080"/>
          </a:xfrm>
          <a:prstGeom prst="rect">
            <a:avLst/>
          </a:prstGeom>
          <a:ln w="0">
            <a:noFill/>
          </a:ln>
        </p:spPr>
      </p:sp>
      <p:sp>
        <p:nvSpPr>
          <p:cNvPr id="337" name="PlaceHolder 3"/>
          <p:cNvSpPr>
            <a:spLocks noGrp="1"/>
          </p:cNvSpPr>
          <p:nvPr>
            <p:ph type="body"/>
          </p:nvPr>
        </p:nvSpPr>
        <p:spPr>
          <a:xfrm>
            <a:off x="914400" y="4689360"/>
            <a:ext cx="5027400" cy="4440960"/>
          </a:xfrm>
          <a:prstGeom prst="rect">
            <a:avLst/>
          </a:prstGeom>
          <a:noFill/>
          <a:ln w="0">
            <a:noFill/>
          </a:ln>
        </p:spPr>
        <p:txBody>
          <a:bodyPr numCol="1" spcCol="0" lIns="0" rIns="0" tIns="0" bIns="0" anchor="t">
            <a:noAutofit/>
          </a:bodyPr>
          <a:p>
            <a:pPr marL="216000" indent="0">
              <a:buNone/>
            </a:pPr>
            <a:endParaRPr b="0" lang="it-IT" sz="1800" spc="-1" strike="noStrike">
              <a:solidFill>
                <a:srgbClr val="000000"/>
              </a:solidFill>
              <a:latin typeface="Arial"/>
            </a:endParaRPr>
          </a:p>
        </p:txBody>
      </p:sp>
    </p:spTree>
  </p:cSld>
</p:notes>
</file>

<file path=ppt/notesSlides/notesSlide3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8" name="PlaceHolder 1"/>
          <p:cNvSpPr>
            <a:spLocks noGrp="1"/>
          </p:cNvSpPr>
          <p:nvPr>
            <p:ph type="sldNum" idx="73"/>
          </p:nvPr>
        </p:nvSpPr>
        <p:spPr>
          <a:xfrm>
            <a:off x="3886200" y="9379080"/>
            <a:ext cx="2970000" cy="491760"/>
          </a:xfrm>
          <a:prstGeom prst="rect">
            <a:avLst/>
          </a:prstGeom>
          <a:noFill/>
          <a:ln w="0">
            <a:noFill/>
          </a:ln>
        </p:spPr>
        <p:txBody>
          <a:bodyPr numCol="1" spcCol="0" lIns="0" rIns="0" tIns="0" bIns="0" anchor="b">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933EBB1E-54FC-40BE-898F-F77911D5E9D3}"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339" name="PlaceHolder 2"/>
          <p:cNvSpPr>
            <a:spLocks noGrp="1"/>
          </p:cNvSpPr>
          <p:nvPr>
            <p:ph type="sldImg"/>
          </p:nvPr>
        </p:nvSpPr>
        <p:spPr>
          <a:xfrm>
            <a:off x="139680" y="739800"/>
            <a:ext cx="6576480" cy="3700080"/>
          </a:xfrm>
          <a:prstGeom prst="rect">
            <a:avLst/>
          </a:prstGeom>
          <a:ln w="0">
            <a:noFill/>
          </a:ln>
        </p:spPr>
      </p:sp>
      <p:sp>
        <p:nvSpPr>
          <p:cNvPr id="340" name="PlaceHolder 3"/>
          <p:cNvSpPr>
            <a:spLocks noGrp="1"/>
          </p:cNvSpPr>
          <p:nvPr>
            <p:ph type="body"/>
          </p:nvPr>
        </p:nvSpPr>
        <p:spPr>
          <a:xfrm>
            <a:off x="914400" y="4689360"/>
            <a:ext cx="5027400" cy="4440960"/>
          </a:xfrm>
          <a:prstGeom prst="rect">
            <a:avLst/>
          </a:prstGeom>
          <a:noFill/>
          <a:ln w="0">
            <a:noFill/>
          </a:ln>
        </p:spPr>
        <p:txBody>
          <a:bodyPr numCol="1" spcCol="0" lIns="0" rIns="0" tIns="0" bIns="0" anchor="t">
            <a:noAutofit/>
          </a:bodyPr>
          <a:p>
            <a:pPr marL="216000" indent="0">
              <a:buNone/>
            </a:pPr>
            <a:endParaRPr b="0" lang="it-IT" sz="1800" spc="-1" strike="noStrike">
              <a:solidFill>
                <a:srgbClr val="000000"/>
              </a:solidFill>
              <a:latin typeface="Arial"/>
            </a:endParaRPr>
          </a:p>
        </p:txBody>
      </p:sp>
    </p:spTree>
  </p:cSld>
</p:notes>
</file>

<file path=ppt/notesSlides/notesSlide3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1" name="PlaceHolder 1"/>
          <p:cNvSpPr>
            <a:spLocks noGrp="1"/>
          </p:cNvSpPr>
          <p:nvPr>
            <p:ph type="sldNum" idx="74"/>
          </p:nvPr>
        </p:nvSpPr>
        <p:spPr>
          <a:xfrm>
            <a:off x="3886200" y="9379080"/>
            <a:ext cx="2970000" cy="491760"/>
          </a:xfrm>
          <a:prstGeom prst="rect">
            <a:avLst/>
          </a:prstGeom>
          <a:noFill/>
          <a:ln w="0">
            <a:noFill/>
          </a:ln>
        </p:spPr>
        <p:txBody>
          <a:bodyPr numCol="1" spcCol="0" lIns="0" rIns="0" tIns="0" bIns="0" anchor="b">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81B98DE5-371C-4169-84A6-13D347E28898}"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342" name="PlaceHolder 2"/>
          <p:cNvSpPr>
            <a:spLocks noGrp="1"/>
          </p:cNvSpPr>
          <p:nvPr>
            <p:ph type="sldImg"/>
          </p:nvPr>
        </p:nvSpPr>
        <p:spPr>
          <a:xfrm>
            <a:off x="139680" y="739800"/>
            <a:ext cx="6576480" cy="3700080"/>
          </a:xfrm>
          <a:prstGeom prst="rect">
            <a:avLst/>
          </a:prstGeom>
          <a:ln w="0">
            <a:noFill/>
          </a:ln>
        </p:spPr>
      </p:sp>
      <p:sp>
        <p:nvSpPr>
          <p:cNvPr id="343" name="PlaceHolder 3"/>
          <p:cNvSpPr>
            <a:spLocks noGrp="1"/>
          </p:cNvSpPr>
          <p:nvPr>
            <p:ph type="body"/>
          </p:nvPr>
        </p:nvSpPr>
        <p:spPr>
          <a:xfrm>
            <a:off x="914400" y="4689360"/>
            <a:ext cx="5027400" cy="4440960"/>
          </a:xfrm>
          <a:prstGeom prst="rect">
            <a:avLst/>
          </a:prstGeom>
          <a:noFill/>
          <a:ln w="0">
            <a:noFill/>
          </a:ln>
        </p:spPr>
        <p:txBody>
          <a:bodyPr numCol="1" spcCol="0" lIns="0" rIns="0" tIns="0" bIns="0" anchor="t">
            <a:noAutofit/>
          </a:bodyPr>
          <a:p>
            <a:pPr marL="216000" indent="0">
              <a:buNone/>
            </a:pPr>
            <a:endParaRPr b="0" lang="it-IT" sz="1800" spc="-1" strike="noStrike">
              <a:solidFill>
                <a:srgbClr val="000000"/>
              </a:solidFill>
              <a:latin typeface="Arial"/>
            </a:endParaRPr>
          </a:p>
        </p:txBody>
      </p:sp>
    </p:spTree>
  </p:cSld>
</p:notes>
</file>

<file path=ppt/notesSlides/notesSlide3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4" name="PlaceHolder 1"/>
          <p:cNvSpPr>
            <a:spLocks noGrp="1"/>
          </p:cNvSpPr>
          <p:nvPr>
            <p:ph type="sldNum" idx="75"/>
          </p:nvPr>
        </p:nvSpPr>
        <p:spPr>
          <a:xfrm>
            <a:off x="3886200" y="9379080"/>
            <a:ext cx="2970000" cy="491760"/>
          </a:xfrm>
          <a:prstGeom prst="rect">
            <a:avLst/>
          </a:prstGeom>
          <a:noFill/>
          <a:ln w="0">
            <a:noFill/>
          </a:ln>
        </p:spPr>
        <p:txBody>
          <a:bodyPr numCol="1" spcCol="0" lIns="0" rIns="0" tIns="0" bIns="0" anchor="b">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FD090BDA-C5D2-48FE-A9E5-1AA533B176A4}"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345" name="PlaceHolder 2"/>
          <p:cNvSpPr>
            <a:spLocks noGrp="1"/>
          </p:cNvSpPr>
          <p:nvPr>
            <p:ph type="sldImg"/>
          </p:nvPr>
        </p:nvSpPr>
        <p:spPr>
          <a:xfrm>
            <a:off x="139680" y="739800"/>
            <a:ext cx="6576480" cy="3700080"/>
          </a:xfrm>
          <a:prstGeom prst="rect">
            <a:avLst/>
          </a:prstGeom>
          <a:ln w="0">
            <a:noFill/>
          </a:ln>
        </p:spPr>
      </p:sp>
      <p:sp>
        <p:nvSpPr>
          <p:cNvPr id="346" name="PlaceHolder 3"/>
          <p:cNvSpPr>
            <a:spLocks noGrp="1"/>
          </p:cNvSpPr>
          <p:nvPr>
            <p:ph type="body"/>
          </p:nvPr>
        </p:nvSpPr>
        <p:spPr>
          <a:xfrm>
            <a:off x="914400" y="4689360"/>
            <a:ext cx="5027400" cy="4440960"/>
          </a:xfrm>
          <a:prstGeom prst="rect">
            <a:avLst/>
          </a:prstGeom>
          <a:noFill/>
          <a:ln w="0">
            <a:noFill/>
          </a:ln>
        </p:spPr>
        <p:txBody>
          <a:bodyPr numCol="1" spcCol="0" lIns="0" rIns="0" tIns="0" bIns="0" anchor="t">
            <a:noAutofit/>
          </a:bodyPr>
          <a:p>
            <a:pPr marL="216000" indent="0">
              <a:buNone/>
            </a:pPr>
            <a:endParaRPr b="0" lang="it-IT" sz="1800" spc="-1" strike="noStrike">
              <a:solidFill>
                <a:srgbClr val="000000"/>
              </a:solidFill>
              <a:latin typeface="Arial"/>
            </a:endParaRPr>
          </a:p>
        </p:txBody>
      </p:sp>
    </p:spTree>
  </p:cSld>
</p:notes>
</file>

<file path=ppt/notesSlides/notesSlide3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7" name="PlaceHolder 1"/>
          <p:cNvSpPr>
            <a:spLocks noGrp="1"/>
          </p:cNvSpPr>
          <p:nvPr>
            <p:ph type="sldNum" idx="76"/>
          </p:nvPr>
        </p:nvSpPr>
        <p:spPr>
          <a:xfrm>
            <a:off x="3886200" y="9379080"/>
            <a:ext cx="2970000" cy="491760"/>
          </a:xfrm>
          <a:prstGeom prst="rect">
            <a:avLst/>
          </a:prstGeom>
          <a:noFill/>
          <a:ln w="0">
            <a:noFill/>
          </a:ln>
        </p:spPr>
        <p:txBody>
          <a:bodyPr numCol="1" spcCol="0" lIns="0" rIns="0" tIns="0" bIns="0" anchor="b">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D7AC7857-9D7D-4751-AA13-F783FA8711D4}"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348" name="PlaceHolder 2"/>
          <p:cNvSpPr>
            <a:spLocks noGrp="1"/>
          </p:cNvSpPr>
          <p:nvPr>
            <p:ph type="sldImg"/>
          </p:nvPr>
        </p:nvSpPr>
        <p:spPr>
          <a:xfrm>
            <a:off x="139680" y="739800"/>
            <a:ext cx="6576480" cy="3700080"/>
          </a:xfrm>
          <a:prstGeom prst="rect">
            <a:avLst/>
          </a:prstGeom>
          <a:ln w="0">
            <a:noFill/>
          </a:ln>
        </p:spPr>
      </p:sp>
      <p:sp>
        <p:nvSpPr>
          <p:cNvPr id="349" name="PlaceHolder 3"/>
          <p:cNvSpPr>
            <a:spLocks noGrp="1"/>
          </p:cNvSpPr>
          <p:nvPr>
            <p:ph type="body"/>
          </p:nvPr>
        </p:nvSpPr>
        <p:spPr>
          <a:xfrm>
            <a:off x="914400" y="4689360"/>
            <a:ext cx="5027400" cy="4440960"/>
          </a:xfrm>
          <a:prstGeom prst="rect">
            <a:avLst/>
          </a:prstGeom>
          <a:noFill/>
          <a:ln w="0">
            <a:noFill/>
          </a:ln>
        </p:spPr>
        <p:txBody>
          <a:bodyPr numCol="1" spcCol="0" lIns="0" rIns="0" tIns="0" bIns="0" anchor="t">
            <a:noAutofit/>
          </a:bodyPr>
          <a:p>
            <a:pPr marL="216000" indent="0">
              <a:buNone/>
            </a:pPr>
            <a:endParaRPr b="0" lang="it-IT" sz="1800" spc="-1" strike="noStrike">
              <a:solidFill>
                <a:srgbClr val="000000"/>
              </a:solidFill>
              <a:latin typeface="Arial"/>
            </a:endParaRPr>
          </a:p>
        </p:txBody>
      </p:sp>
    </p:spTree>
  </p:cSld>
</p:notes>
</file>

<file path=ppt/notesSlides/notesSlide3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0" name="PlaceHolder 1"/>
          <p:cNvSpPr>
            <a:spLocks noGrp="1"/>
          </p:cNvSpPr>
          <p:nvPr>
            <p:ph type="sldNum" idx="77"/>
          </p:nvPr>
        </p:nvSpPr>
        <p:spPr>
          <a:xfrm>
            <a:off x="3886200" y="9379080"/>
            <a:ext cx="2970000" cy="491760"/>
          </a:xfrm>
          <a:prstGeom prst="rect">
            <a:avLst/>
          </a:prstGeom>
          <a:noFill/>
          <a:ln w="0">
            <a:noFill/>
          </a:ln>
        </p:spPr>
        <p:txBody>
          <a:bodyPr numCol="1" spcCol="0" lIns="0" rIns="0" tIns="0" bIns="0" anchor="b">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6CBA3607-8150-44DB-97BA-A38CB0C4A3C7}"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351" name="PlaceHolder 2"/>
          <p:cNvSpPr>
            <a:spLocks noGrp="1"/>
          </p:cNvSpPr>
          <p:nvPr>
            <p:ph type="sldImg"/>
          </p:nvPr>
        </p:nvSpPr>
        <p:spPr>
          <a:xfrm>
            <a:off x="139680" y="739800"/>
            <a:ext cx="6576480" cy="3700080"/>
          </a:xfrm>
          <a:prstGeom prst="rect">
            <a:avLst/>
          </a:prstGeom>
          <a:ln w="0">
            <a:noFill/>
          </a:ln>
        </p:spPr>
      </p:sp>
      <p:sp>
        <p:nvSpPr>
          <p:cNvPr id="352" name="PlaceHolder 3"/>
          <p:cNvSpPr>
            <a:spLocks noGrp="1"/>
          </p:cNvSpPr>
          <p:nvPr>
            <p:ph type="body"/>
          </p:nvPr>
        </p:nvSpPr>
        <p:spPr>
          <a:xfrm>
            <a:off x="914400" y="4689360"/>
            <a:ext cx="5027400" cy="4440960"/>
          </a:xfrm>
          <a:prstGeom prst="rect">
            <a:avLst/>
          </a:prstGeom>
          <a:noFill/>
          <a:ln w="0">
            <a:noFill/>
          </a:ln>
        </p:spPr>
        <p:txBody>
          <a:bodyPr numCol="1" spcCol="0" lIns="0" rIns="0" tIns="0" bIns="0" anchor="t">
            <a:noAutofit/>
          </a:bodyPr>
          <a:p>
            <a:pPr marL="216000" indent="0">
              <a:buNone/>
            </a:pPr>
            <a:endParaRPr b="0" lang="it-IT" sz="1800" spc="-1" strike="noStrike">
              <a:solidFill>
                <a:srgbClr val="000000"/>
              </a:solidFill>
              <a:latin typeface="Arial"/>
            </a:endParaRPr>
          </a:p>
        </p:txBody>
      </p:sp>
    </p:spTree>
  </p:cSld>
</p:notes>
</file>

<file path=ppt/notesSlides/notesSlide3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3" name="PlaceHolder 1"/>
          <p:cNvSpPr>
            <a:spLocks noGrp="1"/>
          </p:cNvSpPr>
          <p:nvPr>
            <p:ph type="sldNum" idx="78"/>
          </p:nvPr>
        </p:nvSpPr>
        <p:spPr>
          <a:xfrm>
            <a:off x="3886200" y="9379080"/>
            <a:ext cx="2970000" cy="491760"/>
          </a:xfrm>
          <a:prstGeom prst="rect">
            <a:avLst/>
          </a:prstGeom>
          <a:noFill/>
          <a:ln w="0">
            <a:noFill/>
          </a:ln>
        </p:spPr>
        <p:txBody>
          <a:bodyPr numCol="1" spcCol="0" lIns="0" rIns="0" tIns="0" bIns="0" anchor="b">
            <a:noAutofit/>
          </a:bodyPr>
          <a:lstStyle>
            <a:lvl1pPr indent="0" algn="r" defTabSz="914400">
              <a:lnSpc>
                <a:spcPct val="100000"/>
              </a:lnSpc>
              <a:buNone/>
              <a:tabLst>
                <a:tab algn="l" pos="0"/>
              </a:tabLst>
              <a:defRPr b="0" lang="it-IT" sz="1200" spc="-1" strike="noStrike">
                <a:solidFill>
                  <a:srgbClr val="000000"/>
                </a:solidFill>
                <a:latin typeface="Arial"/>
                <a:ea typeface="ヒラギノ角ゴ Pro W3"/>
              </a:defRPr>
            </a:lvl1pPr>
          </a:lstStyle>
          <a:p>
            <a:pPr indent="0" algn="r" defTabSz="914400">
              <a:lnSpc>
                <a:spcPct val="100000"/>
              </a:lnSpc>
              <a:buNone/>
              <a:tabLst>
                <a:tab algn="l" pos="0"/>
              </a:tabLst>
            </a:pPr>
            <a:fld id="{4C377EC0-E9C1-46AF-B795-83979B41B4E6}"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354" name="PlaceHolder 2"/>
          <p:cNvSpPr>
            <a:spLocks noGrp="1"/>
          </p:cNvSpPr>
          <p:nvPr>
            <p:ph type="sldImg"/>
          </p:nvPr>
        </p:nvSpPr>
        <p:spPr>
          <a:xfrm>
            <a:off x="138240" y="739800"/>
            <a:ext cx="6579720" cy="3701520"/>
          </a:xfrm>
          <a:prstGeom prst="rect">
            <a:avLst/>
          </a:prstGeom>
          <a:ln w="0">
            <a:noFill/>
          </a:ln>
        </p:spPr>
      </p:sp>
      <p:sp>
        <p:nvSpPr>
          <p:cNvPr id="355" name="PlaceHolder 3"/>
          <p:cNvSpPr>
            <a:spLocks noGrp="1"/>
          </p:cNvSpPr>
          <p:nvPr>
            <p:ph type="body"/>
          </p:nvPr>
        </p:nvSpPr>
        <p:spPr>
          <a:xfrm>
            <a:off x="914400" y="4689360"/>
            <a:ext cx="5027400" cy="4440960"/>
          </a:xfrm>
          <a:prstGeom prst="rect">
            <a:avLst/>
          </a:prstGeom>
          <a:noFill/>
          <a:ln w="0">
            <a:noFill/>
          </a:ln>
        </p:spPr>
        <p:txBody>
          <a:bodyPr numCol="1" spcCol="0" lIns="0" rIns="0" tIns="0" bIns="0" anchor="t">
            <a:noAutofit/>
          </a:bodyPr>
          <a:p>
            <a:pPr marL="216000" indent="0">
              <a:buNone/>
            </a:pPr>
            <a:endParaRPr b="0" lang="it-IT" sz="1800" spc="-1" strike="noStrike">
              <a:solidFill>
                <a:srgbClr val="000000"/>
              </a:solidFill>
              <a:latin typeface="Arial"/>
            </a:endParaRPr>
          </a:p>
        </p:txBody>
      </p:sp>
    </p:spTree>
  </p:cSld>
</p:notes>
</file>

<file path=ppt/notesSlides/notesSlide3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6" name="PlaceHolder 1"/>
          <p:cNvSpPr>
            <a:spLocks noGrp="1"/>
          </p:cNvSpPr>
          <p:nvPr>
            <p:ph type="sldNum" idx="79"/>
          </p:nvPr>
        </p:nvSpPr>
        <p:spPr>
          <a:xfrm>
            <a:off x="3886200" y="9379080"/>
            <a:ext cx="2970000" cy="491760"/>
          </a:xfrm>
          <a:prstGeom prst="rect">
            <a:avLst/>
          </a:prstGeom>
          <a:noFill/>
          <a:ln w="0">
            <a:noFill/>
          </a:ln>
        </p:spPr>
        <p:txBody>
          <a:bodyPr numCol="1" spcCol="0" lIns="0" rIns="0" tIns="0" bIns="0" anchor="b">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4B8F55BC-7263-4C83-8A9F-F876C28B623F}"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357" name="PlaceHolder 2"/>
          <p:cNvSpPr>
            <a:spLocks noGrp="1"/>
          </p:cNvSpPr>
          <p:nvPr>
            <p:ph type="sldImg"/>
          </p:nvPr>
        </p:nvSpPr>
        <p:spPr>
          <a:xfrm>
            <a:off x="139680" y="739800"/>
            <a:ext cx="6576480" cy="3700080"/>
          </a:xfrm>
          <a:prstGeom prst="rect">
            <a:avLst/>
          </a:prstGeom>
          <a:ln w="0">
            <a:noFill/>
          </a:ln>
        </p:spPr>
      </p:sp>
      <p:sp>
        <p:nvSpPr>
          <p:cNvPr id="358" name="PlaceHolder 3"/>
          <p:cNvSpPr>
            <a:spLocks noGrp="1"/>
          </p:cNvSpPr>
          <p:nvPr>
            <p:ph type="body"/>
          </p:nvPr>
        </p:nvSpPr>
        <p:spPr>
          <a:xfrm>
            <a:off x="914400" y="4689360"/>
            <a:ext cx="5027400" cy="4440960"/>
          </a:xfrm>
          <a:prstGeom prst="rect">
            <a:avLst/>
          </a:prstGeom>
          <a:noFill/>
          <a:ln w="0">
            <a:noFill/>
          </a:ln>
        </p:spPr>
        <p:txBody>
          <a:bodyPr numCol="1" spcCol="0" lIns="0" rIns="0" tIns="0" bIns="0" anchor="t">
            <a:noAutofit/>
          </a:bodyPr>
          <a:p>
            <a:pPr marL="216000" indent="0">
              <a:buNone/>
            </a:pPr>
            <a:endParaRPr b="0" lang="it-IT" sz="1800" spc="-1" strike="noStrike">
              <a:solidFill>
                <a:srgbClr val="000000"/>
              </a:solidFill>
              <a:latin typeface="Arial"/>
            </a:endParaRPr>
          </a:p>
        </p:txBody>
      </p:sp>
    </p:spTree>
  </p:cSld>
</p:notes>
</file>

<file path=ppt/notesSlides/notesSlide3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9" name="PlaceHolder 1"/>
          <p:cNvSpPr>
            <a:spLocks noGrp="1"/>
          </p:cNvSpPr>
          <p:nvPr>
            <p:ph type="sldNum" idx="80"/>
          </p:nvPr>
        </p:nvSpPr>
        <p:spPr>
          <a:xfrm>
            <a:off x="3886200" y="9379080"/>
            <a:ext cx="2970000" cy="491760"/>
          </a:xfrm>
          <a:prstGeom prst="rect">
            <a:avLst/>
          </a:prstGeom>
          <a:noFill/>
          <a:ln w="0">
            <a:noFill/>
          </a:ln>
        </p:spPr>
        <p:txBody>
          <a:bodyPr numCol="1" spcCol="0" lIns="0" rIns="0" tIns="0" bIns="0" anchor="b">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984807FE-6B1A-4D3E-9E97-C360ED39F637}"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360" name="PlaceHolder 2"/>
          <p:cNvSpPr>
            <a:spLocks noGrp="1"/>
          </p:cNvSpPr>
          <p:nvPr>
            <p:ph type="sldImg"/>
          </p:nvPr>
        </p:nvSpPr>
        <p:spPr>
          <a:xfrm>
            <a:off x="139680" y="739800"/>
            <a:ext cx="6576480" cy="3700080"/>
          </a:xfrm>
          <a:prstGeom prst="rect">
            <a:avLst/>
          </a:prstGeom>
          <a:ln w="0">
            <a:noFill/>
          </a:ln>
        </p:spPr>
      </p:sp>
      <p:sp>
        <p:nvSpPr>
          <p:cNvPr id="361" name="PlaceHolder 3"/>
          <p:cNvSpPr>
            <a:spLocks noGrp="1"/>
          </p:cNvSpPr>
          <p:nvPr>
            <p:ph type="body"/>
          </p:nvPr>
        </p:nvSpPr>
        <p:spPr>
          <a:xfrm>
            <a:off x="914400" y="4689360"/>
            <a:ext cx="5027400" cy="4440960"/>
          </a:xfrm>
          <a:prstGeom prst="rect">
            <a:avLst/>
          </a:prstGeom>
          <a:noFill/>
          <a:ln w="0">
            <a:noFill/>
          </a:ln>
        </p:spPr>
        <p:txBody>
          <a:bodyPr numCol="1" spcCol="0" lIns="0" rIns="0" tIns="0" bIns="0" anchor="t">
            <a:noAutofit/>
          </a:bodyPr>
          <a:p>
            <a:pPr marL="216000" indent="0">
              <a:buNone/>
            </a:pPr>
            <a:endParaRPr b="0" lang="it-IT" sz="1800" spc="-1" strike="noStrike">
              <a:solidFill>
                <a:srgbClr val="000000"/>
              </a:solidFill>
              <a:latin typeface="Arial"/>
            </a:endParaRPr>
          </a:p>
        </p:txBody>
      </p:sp>
    </p:spTree>
  </p:cSld>
</p:notes>
</file>

<file path=ppt/notesSlides/notesSlide3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2" name="PlaceHolder 1"/>
          <p:cNvSpPr>
            <a:spLocks noGrp="1"/>
          </p:cNvSpPr>
          <p:nvPr>
            <p:ph type="sldNum" idx="81"/>
          </p:nvPr>
        </p:nvSpPr>
        <p:spPr>
          <a:xfrm>
            <a:off x="3886200" y="9379080"/>
            <a:ext cx="2970000" cy="491760"/>
          </a:xfrm>
          <a:prstGeom prst="rect">
            <a:avLst/>
          </a:prstGeom>
          <a:noFill/>
          <a:ln w="0">
            <a:noFill/>
          </a:ln>
        </p:spPr>
        <p:txBody>
          <a:bodyPr numCol="1" spcCol="0" lIns="0" rIns="0" tIns="0" bIns="0" anchor="b">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BBED5B98-C3AC-4964-B035-C31F2CC196BF}"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363" name="PlaceHolder 2"/>
          <p:cNvSpPr>
            <a:spLocks noGrp="1"/>
          </p:cNvSpPr>
          <p:nvPr>
            <p:ph type="sldImg"/>
          </p:nvPr>
        </p:nvSpPr>
        <p:spPr>
          <a:xfrm>
            <a:off x="139680" y="739800"/>
            <a:ext cx="6576480" cy="3700080"/>
          </a:xfrm>
          <a:prstGeom prst="rect">
            <a:avLst/>
          </a:prstGeom>
          <a:ln w="0">
            <a:noFill/>
          </a:ln>
        </p:spPr>
      </p:sp>
      <p:sp>
        <p:nvSpPr>
          <p:cNvPr id="364" name="PlaceHolder 3"/>
          <p:cNvSpPr>
            <a:spLocks noGrp="1"/>
          </p:cNvSpPr>
          <p:nvPr>
            <p:ph type="body"/>
          </p:nvPr>
        </p:nvSpPr>
        <p:spPr>
          <a:xfrm>
            <a:off x="914400" y="4689360"/>
            <a:ext cx="5027400" cy="4440960"/>
          </a:xfrm>
          <a:prstGeom prst="rect">
            <a:avLst/>
          </a:prstGeom>
          <a:noFill/>
          <a:ln w="0">
            <a:noFill/>
          </a:ln>
        </p:spPr>
        <p:txBody>
          <a:bodyPr numCol="1" spcCol="0" lIns="0" rIns="0" tIns="0" bIns="0" anchor="t">
            <a:noAutofit/>
          </a:bodyPr>
          <a:p>
            <a:pPr marL="216000" indent="0">
              <a:buNone/>
            </a:pPr>
            <a:endParaRPr b="0" lang="it-IT" sz="1800" spc="-1" strike="noStrike">
              <a:solidFill>
                <a:srgbClr val="000000"/>
              </a:solidFill>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7" name="PlaceHolder 1"/>
          <p:cNvSpPr>
            <a:spLocks noGrp="1"/>
          </p:cNvSpPr>
          <p:nvPr>
            <p:ph type="sldNum" idx="46"/>
          </p:nvPr>
        </p:nvSpPr>
        <p:spPr>
          <a:xfrm>
            <a:off x="3886200" y="9379080"/>
            <a:ext cx="2969640" cy="491400"/>
          </a:xfrm>
          <a:prstGeom prst="rect">
            <a:avLst/>
          </a:prstGeom>
          <a:noFill/>
          <a:ln w="0">
            <a:noFill/>
          </a:ln>
        </p:spPr>
        <p:txBody>
          <a:bodyPr numCol="1" spcCol="0" lIns="0" rIns="0" tIns="0" bIns="0" anchor="b">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9F53ED9D-7068-4D45-B1EB-B74F34C08B41}"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258" name="PlaceHolder 2"/>
          <p:cNvSpPr>
            <a:spLocks noGrp="1"/>
          </p:cNvSpPr>
          <p:nvPr>
            <p:ph type="sldImg"/>
          </p:nvPr>
        </p:nvSpPr>
        <p:spPr>
          <a:xfrm>
            <a:off x="139680" y="739800"/>
            <a:ext cx="6576480" cy="3700080"/>
          </a:xfrm>
          <a:prstGeom prst="rect">
            <a:avLst/>
          </a:prstGeom>
          <a:ln w="0">
            <a:noFill/>
          </a:ln>
        </p:spPr>
      </p:sp>
      <p:sp>
        <p:nvSpPr>
          <p:cNvPr id="259" name="PlaceHolder 3"/>
          <p:cNvSpPr>
            <a:spLocks noGrp="1"/>
          </p:cNvSpPr>
          <p:nvPr>
            <p:ph type="body"/>
          </p:nvPr>
        </p:nvSpPr>
        <p:spPr>
          <a:xfrm>
            <a:off x="914400" y="4689360"/>
            <a:ext cx="5027040" cy="4440240"/>
          </a:xfrm>
          <a:prstGeom prst="rect">
            <a:avLst/>
          </a:prstGeom>
          <a:noFill/>
          <a:ln w="0">
            <a:noFill/>
          </a:ln>
        </p:spPr>
        <p:txBody>
          <a:bodyPr numCol="1" spcCol="0" lIns="0" rIns="0" tIns="0" bIns="0" anchor="t">
            <a:noAutofit/>
          </a:bodyPr>
          <a:p>
            <a:pPr marL="216000" indent="0">
              <a:buNone/>
            </a:pPr>
            <a:endParaRPr b="0" lang="it-IT" sz="1800" spc="-1" strike="noStrike">
              <a:solidFill>
                <a:srgbClr val="000000"/>
              </a:solidFill>
              <a:latin typeface="Arial"/>
            </a:endParaRPr>
          </a:p>
        </p:txBody>
      </p:sp>
    </p:spTree>
  </p:cSld>
</p:notes>
</file>

<file path=ppt/notesSlides/notesSlide4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5" name="PlaceHolder 1"/>
          <p:cNvSpPr>
            <a:spLocks noGrp="1"/>
          </p:cNvSpPr>
          <p:nvPr>
            <p:ph type="sldNum" idx="82"/>
          </p:nvPr>
        </p:nvSpPr>
        <p:spPr>
          <a:xfrm>
            <a:off x="3886200" y="9379080"/>
            <a:ext cx="2970000" cy="491760"/>
          </a:xfrm>
          <a:prstGeom prst="rect">
            <a:avLst/>
          </a:prstGeom>
          <a:noFill/>
          <a:ln w="0">
            <a:noFill/>
          </a:ln>
        </p:spPr>
        <p:txBody>
          <a:bodyPr numCol="1" spcCol="0" lIns="0" rIns="0" tIns="0" bIns="0" anchor="b">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84AA7580-19C4-4755-8CDF-D9D3559ADF5B}"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366" name="PlaceHolder 2"/>
          <p:cNvSpPr>
            <a:spLocks noGrp="1"/>
          </p:cNvSpPr>
          <p:nvPr>
            <p:ph type="sldImg"/>
          </p:nvPr>
        </p:nvSpPr>
        <p:spPr>
          <a:xfrm>
            <a:off x="139680" y="739800"/>
            <a:ext cx="6576480" cy="3700080"/>
          </a:xfrm>
          <a:prstGeom prst="rect">
            <a:avLst/>
          </a:prstGeom>
          <a:ln w="0">
            <a:noFill/>
          </a:ln>
        </p:spPr>
      </p:sp>
      <p:sp>
        <p:nvSpPr>
          <p:cNvPr id="367" name="PlaceHolder 3"/>
          <p:cNvSpPr>
            <a:spLocks noGrp="1"/>
          </p:cNvSpPr>
          <p:nvPr>
            <p:ph type="body"/>
          </p:nvPr>
        </p:nvSpPr>
        <p:spPr>
          <a:xfrm>
            <a:off x="914400" y="4689360"/>
            <a:ext cx="5027400" cy="4440960"/>
          </a:xfrm>
          <a:prstGeom prst="rect">
            <a:avLst/>
          </a:prstGeom>
          <a:noFill/>
          <a:ln w="0">
            <a:noFill/>
          </a:ln>
        </p:spPr>
        <p:txBody>
          <a:bodyPr numCol="1" spcCol="0" lIns="0" rIns="0" tIns="0" bIns="0" anchor="t">
            <a:noAutofit/>
          </a:bodyPr>
          <a:p>
            <a:pPr marL="216000" indent="0">
              <a:buNone/>
            </a:pPr>
            <a:endParaRPr b="0" lang="it-IT" sz="1800" spc="-1" strike="noStrike">
              <a:solidFill>
                <a:srgbClr val="000000"/>
              </a:solidFill>
              <a:latin typeface="Arial"/>
            </a:endParaRPr>
          </a:p>
        </p:txBody>
      </p:sp>
    </p:spTree>
  </p:cSld>
</p:notes>
</file>

<file path=ppt/notesSlides/notesSlide4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8" name="PlaceHolder 1"/>
          <p:cNvSpPr>
            <a:spLocks noGrp="1"/>
          </p:cNvSpPr>
          <p:nvPr>
            <p:ph type="sldNum" idx="83"/>
          </p:nvPr>
        </p:nvSpPr>
        <p:spPr>
          <a:xfrm>
            <a:off x="3886200" y="9379080"/>
            <a:ext cx="2970000" cy="491760"/>
          </a:xfrm>
          <a:prstGeom prst="rect">
            <a:avLst/>
          </a:prstGeom>
          <a:noFill/>
          <a:ln w="0">
            <a:noFill/>
          </a:ln>
        </p:spPr>
        <p:txBody>
          <a:bodyPr numCol="1" spcCol="0" lIns="0" rIns="0" tIns="0" bIns="0" anchor="b">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0C2D3C79-A6E6-4F69-A260-798B4A74D00E}"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369" name="PlaceHolder 2"/>
          <p:cNvSpPr>
            <a:spLocks noGrp="1"/>
          </p:cNvSpPr>
          <p:nvPr>
            <p:ph type="sldImg"/>
          </p:nvPr>
        </p:nvSpPr>
        <p:spPr>
          <a:xfrm>
            <a:off x="139680" y="739800"/>
            <a:ext cx="6576480" cy="3700080"/>
          </a:xfrm>
          <a:prstGeom prst="rect">
            <a:avLst/>
          </a:prstGeom>
          <a:ln w="0">
            <a:noFill/>
          </a:ln>
        </p:spPr>
      </p:sp>
      <p:sp>
        <p:nvSpPr>
          <p:cNvPr id="370" name="PlaceHolder 3"/>
          <p:cNvSpPr>
            <a:spLocks noGrp="1"/>
          </p:cNvSpPr>
          <p:nvPr>
            <p:ph type="body"/>
          </p:nvPr>
        </p:nvSpPr>
        <p:spPr>
          <a:xfrm>
            <a:off x="914400" y="4689360"/>
            <a:ext cx="5027400" cy="4440960"/>
          </a:xfrm>
          <a:prstGeom prst="rect">
            <a:avLst/>
          </a:prstGeom>
          <a:noFill/>
          <a:ln w="0">
            <a:noFill/>
          </a:ln>
        </p:spPr>
        <p:txBody>
          <a:bodyPr numCol="1" spcCol="0" lIns="0" rIns="0" tIns="0" bIns="0" anchor="t">
            <a:noAutofit/>
          </a:bodyPr>
          <a:p>
            <a:pPr marL="216000" indent="0">
              <a:buNone/>
            </a:pPr>
            <a:endParaRPr b="0" lang="it-IT" sz="1800" spc="-1" strike="noStrike">
              <a:solidFill>
                <a:srgbClr val="000000"/>
              </a:solidFill>
              <a:latin typeface="Arial"/>
            </a:endParaRPr>
          </a:p>
        </p:txBody>
      </p:sp>
    </p:spTree>
  </p:cSld>
</p:notes>
</file>

<file path=ppt/notesSlides/notesSlide4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1" name="PlaceHolder 1"/>
          <p:cNvSpPr>
            <a:spLocks noGrp="1"/>
          </p:cNvSpPr>
          <p:nvPr>
            <p:ph type="sldNum" idx="84"/>
          </p:nvPr>
        </p:nvSpPr>
        <p:spPr>
          <a:xfrm>
            <a:off x="3886200" y="9379080"/>
            <a:ext cx="2970000" cy="491760"/>
          </a:xfrm>
          <a:prstGeom prst="rect">
            <a:avLst/>
          </a:prstGeom>
          <a:noFill/>
          <a:ln w="0">
            <a:noFill/>
          </a:ln>
        </p:spPr>
        <p:txBody>
          <a:bodyPr numCol="1" spcCol="0" lIns="0" rIns="0" tIns="0" bIns="0" anchor="b">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1ABB6C8D-7D58-4DCD-BF3E-9FB6EFA641C5}"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372" name="PlaceHolder 2"/>
          <p:cNvSpPr>
            <a:spLocks noGrp="1"/>
          </p:cNvSpPr>
          <p:nvPr>
            <p:ph type="sldImg"/>
          </p:nvPr>
        </p:nvSpPr>
        <p:spPr>
          <a:xfrm>
            <a:off x="139680" y="739800"/>
            <a:ext cx="6576480" cy="3700080"/>
          </a:xfrm>
          <a:prstGeom prst="rect">
            <a:avLst/>
          </a:prstGeom>
          <a:ln w="0">
            <a:noFill/>
          </a:ln>
        </p:spPr>
      </p:sp>
      <p:sp>
        <p:nvSpPr>
          <p:cNvPr id="373" name="PlaceHolder 3"/>
          <p:cNvSpPr>
            <a:spLocks noGrp="1"/>
          </p:cNvSpPr>
          <p:nvPr>
            <p:ph type="body"/>
          </p:nvPr>
        </p:nvSpPr>
        <p:spPr>
          <a:xfrm>
            <a:off x="914400" y="4689360"/>
            <a:ext cx="5027400" cy="4440960"/>
          </a:xfrm>
          <a:prstGeom prst="rect">
            <a:avLst/>
          </a:prstGeom>
          <a:noFill/>
          <a:ln w="0">
            <a:noFill/>
          </a:ln>
        </p:spPr>
        <p:txBody>
          <a:bodyPr numCol="1" spcCol="0" lIns="0" rIns="0" tIns="0" bIns="0" anchor="t">
            <a:noAutofit/>
          </a:bodyPr>
          <a:p>
            <a:pPr marL="216000" indent="0">
              <a:buNone/>
            </a:pPr>
            <a:endParaRPr b="0" lang="it-IT" sz="1800" spc="-1" strike="noStrike">
              <a:solidFill>
                <a:srgbClr val="000000"/>
              </a:solidFill>
              <a:latin typeface="Arial"/>
            </a:endParaRPr>
          </a:p>
        </p:txBody>
      </p:sp>
    </p:spTree>
  </p:cSld>
</p:notes>
</file>

<file path=ppt/notesSlides/notesSlide4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4" name="PlaceHolder 1"/>
          <p:cNvSpPr>
            <a:spLocks noGrp="1"/>
          </p:cNvSpPr>
          <p:nvPr>
            <p:ph type="sldNum" idx="85"/>
          </p:nvPr>
        </p:nvSpPr>
        <p:spPr>
          <a:xfrm>
            <a:off x="3886200" y="9379080"/>
            <a:ext cx="2970000" cy="491760"/>
          </a:xfrm>
          <a:prstGeom prst="rect">
            <a:avLst/>
          </a:prstGeom>
          <a:noFill/>
          <a:ln w="0">
            <a:noFill/>
          </a:ln>
        </p:spPr>
        <p:txBody>
          <a:bodyPr numCol="1" spcCol="0" lIns="0" rIns="0" tIns="0" bIns="0" anchor="b">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DE7719A5-7489-4B7E-B6FE-55CE2E64DE30}"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375" name="PlaceHolder 2"/>
          <p:cNvSpPr>
            <a:spLocks noGrp="1"/>
          </p:cNvSpPr>
          <p:nvPr>
            <p:ph type="sldImg"/>
          </p:nvPr>
        </p:nvSpPr>
        <p:spPr>
          <a:xfrm>
            <a:off x="139680" y="739800"/>
            <a:ext cx="6576480" cy="3700080"/>
          </a:xfrm>
          <a:prstGeom prst="rect">
            <a:avLst/>
          </a:prstGeom>
          <a:ln w="0">
            <a:noFill/>
          </a:ln>
        </p:spPr>
      </p:sp>
      <p:sp>
        <p:nvSpPr>
          <p:cNvPr id="376" name="PlaceHolder 3"/>
          <p:cNvSpPr>
            <a:spLocks noGrp="1"/>
          </p:cNvSpPr>
          <p:nvPr>
            <p:ph type="body"/>
          </p:nvPr>
        </p:nvSpPr>
        <p:spPr>
          <a:xfrm>
            <a:off x="914400" y="4689360"/>
            <a:ext cx="5027400" cy="4440960"/>
          </a:xfrm>
          <a:prstGeom prst="rect">
            <a:avLst/>
          </a:prstGeom>
          <a:noFill/>
          <a:ln w="0">
            <a:noFill/>
          </a:ln>
        </p:spPr>
        <p:txBody>
          <a:bodyPr numCol="1" spcCol="0" lIns="0" rIns="0" tIns="0" bIns="0" anchor="t">
            <a:noAutofit/>
          </a:bodyPr>
          <a:p>
            <a:pPr marL="216000" indent="0">
              <a:buNone/>
            </a:pPr>
            <a:endParaRPr b="0" lang="it-IT" sz="1800" spc="-1" strike="noStrike">
              <a:solidFill>
                <a:srgbClr val="000000"/>
              </a:solidFill>
              <a:latin typeface="Arial"/>
            </a:endParaRPr>
          </a:p>
        </p:txBody>
      </p:sp>
    </p:spTree>
  </p:cSld>
</p:notes>
</file>

<file path=ppt/notesSlides/notesSlide4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7" name="PlaceHolder 1"/>
          <p:cNvSpPr>
            <a:spLocks noGrp="1"/>
          </p:cNvSpPr>
          <p:nvPr>
            <p:ph type="sldNum" idx="86"/>
          </p:nvPr>
        </p:nvSpPr>
        <p:spPr>
          <a:xfrm>
            <a:off x="3886200" y="9379080"/>
            <a:ext cx="2970000" cy="491760"/>
          </a:xfrm>
          <a:prstGeom prst="rect">
            <a:avLst/>
          </a:prstGeom>
          <a:noFill/>
          <a:ln w="0">
            <a:noFill/>
          </a:ln>
        </p:spPr>
        <p:txBody>
          <a:bodyPr numCol="1" spcCol="0" lIns="0" rIns="0" tIns="0" bIns="0" anchor="b">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47D4844B-320C-4F00-8EFF-519C72FD16B8}"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378" name="PlaceHolder 2"/>
          <p:cNvSpPr>
            <a:spLocks noGrp="1"/>
          </p:cNvSpPr>
          <p:nvPr>
            <p:ph type="sldImg"/>
          </p:nvPr>
        </p:nvSpPr>
        <p:spPr>
          <a:xfrm>
            <a:off x="138240" y="739800"/>
            <a:ext cx="6579720" cy="3701520"/>
          </a:xfrm>
          <a:prstGeom prst="rect">
            <a:avLst/>
          </a:prstGeom>
          <a:ln w="0">
            <a:noFill/>
          </a:ln>
        </p:spPr>
      </p:sp>
      <p:sp>
        <p:nvSpPr>
          <p:cNvPr id="379" name="PlaceHolder 3"/>
          <p:cNvSpPr>
            <a:spLocks noGrp="1"/>
          </p:cNvSpPr>
          <p:nvPr>
            <p:ph type="body"/>
          </p:nvPr>
        </p:nvSpPr>
        <p:spPr>
          <a:xfrm>
            <a:off x="914400" y="4689360"/>
            <a:ext cx="5027400" cy="4440960"/>
          </a:xfrm>
          <a:prstGeom prst="rect">
            <a:avLst/>
          </a:prstGeom>
          <a:noFill/>
          <a:ln w="0">
            <a:noFill/>
          </a:ln>
        </p:spPr>
        <p:txBody>
          <a:bodyPr numCol="1" spcCol="0" lIns="0" rIns="0" tIns="0" bIns="0" anchor="t">
            <a:noAutofit/>
          </a:bodyPr>
          <a:p>
            <a:pPr marL="216000" indent="0">
              <a:buNone/>
            </a:pPr>
            <a:endParaRPr b="0" lang="it-IT" sz="1800" spc="-1" strike="noStrike">
              <a:solidFill>
                <a:srgbClr val="000000"/>
              </a:solidFill>
              <a:latin typeface="Arial"/>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0" name="PlaceHolder 1"/>
          <p:cNvSpPr>
            <a:spLocks noGrp="1"/>
          </p:cNvSpPr>
          <p:nvPr>
            <p:ph type="sldNum" idx="47"/>
          </p:nvPr>
        </p:nvSpPr>
        <p:spPr>
          <a:xfrm>
            <a:off x="3886200" y="9379080"/>
            <a:ext cx="2970000" cy="491760"/>
          </a:xfrm>
          <a:prstGeom prst="rect">
            <a:avLst/>
          </a:prstGeom>
          <a:noFill/>
          <a:ln w="0">
            <a:noFill/>
          </a:ln>
        </p:spPr>
        <p:txBody>
          <a:bodyPr numCol="1" spcCol="0" lIns="0" rIns="0" tIns="0" bIns="0" anchor="b">
            <a:noAutofit/>
          </a:bodyPr>
          <a:lstStyle>
            <a:lvl1pPr indent="0" algn="r" defTabSz="914400">
              <a:lnSpc>
                <a:spcPct val="100000"/>
              </a:lnSpc>
              <a:buNone/>
              <a:tabLst>
                <a:tab algn="l" pos="0"/>
              </a:tabLst>
              <a:defRPr b="0" lang="it-IT" sz="1200" spc="-1" strike="noStrike">
                <a:solidFill>
                  <a:srgbClr val="000000"/>
                </a:solidFill>
                <a:latin typeface="Arial"/>
                <a:ea typeface="ヒラギノ角ゴ Pro W3"/>
              </a:defRPr>
            </a:lvl1pPr>
          </a:lstStyle>
          <a:p>
            <a:pPr indent="0" algn="r" defTabSz="914400">
              <a:lnSpc>
                <a:spcPct val="100000"/>
              </a:lnSpc>
              <a:buNone/>
              <a:tabLst>
                <a:tab algn="l" pos="0"/>
              </a:tabLst>
            </a:pPr>
            <a:fld id="{13250729-E737-421F-BD84-056628498204}"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261" name="PlaceHolder 2"/>
          <p:cNvSpPr>
            <a:spLocks noGrp="1"/>
          </p:cNvSpPr>
          <p:nvPr>
            <p:ph type="sldImg"/>
          </p:nvPr>
        </p:nvSpPr>
        <p:spPr>
          <a:xfrm>
            <a:off x="138240" y="739800"/>
            <a:ext cx="6579720" cy="3701520"/>
          </a:xfrm>
          <a:prstGeom prst="rect">
            <a:avLst/>
          </a:prstGeom>
          <a:ln w="0">
            <a:noFill/>
          </a:ln>
        </p:spPr>
      </p:sp>
      <p:sp>
        <p:nvSpPr>
          <p:cNvPr id="262" name="PlaceHolder 3"/>
          <p:cNvSpPr>
            <a:spLocks noGrp="1"/>
          </p:cNvSpPr>
          <p:nvPr>
            <p:ph type="body"/>
          </p:nvPr>
        </p:nvSpPr>
        <p:spPr>
          <a:xfrm>
            <a:off x="914400" y="4689360"/>
            <a:ext cx="5027400" cy="4440960"/>
          </a:xfrm>
          <a:prstGeom prst="rect">
            <a:avLst/>
          </a:prstGeom>
          <a:noFill/>
          <a:ln w="0">
            <a:noFill/>
          </a:ln>
        </p:spPr>
        <p:txBody>
          <a:bodyPr numCol="1" spcCol="0" lIns="0" rIns="0" tIns="0" bIns="0" anchor="t">
            <a:noAutofit/>
          </a:bodyPr>
          <a:p>
            <a:pPr marL="216000" indent="0">
              <a:buNone/>
            </a:pPr>
            <a:endParaRPr b="0" lang="it-IT" sz="1800" spc="-1" strike="noStrike">
              <a:solidFill>
                <a:srgbClr val="000000"/>
              </a:solidFill>
              <a:latin typeface="Arial"/>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3" name="PlaceHolder 1"/>
          <p:cNvSpPr>
            <a:spLocks noGrp="1"/>
          </p:cNvSpPr>
          <p:nvPr>
            <p:ph type="sldNum" idx="48"/>
          </p:nvPr>
        </p:nvSpPr>
        <p:spPr>
          <a:xfrm>
            <a:off x="3886200" y="9379080"/>
            <a:ext cx="2970000" cy="491760"/>
          </a:xfrm>
          <a:prstGeom prst="rect">
            <a:avLst/>
          </a:prstGeom>
          <a:noFill/>
          <a:ln w="0">
            <a:noFill/>
          </a:ln>
        </p:spPr>
        <p:txBody>
          <a:bodyPr numCol="1" spcCol="0" lIns="0" rIns="0" tIns="0" bIns="0" anchor="b">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F57A1BBC-4F1B-4FB9-A2E1-DC44DBD4212C}"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264" name="PlaceHolder 2"/>
          <p:cNvSpPr>
            <a:spLocks noGrp="1"/>
          </p:cNvSpPr>
          <p:nvPr>
            <p:ph type="sldImg"/>
          </p:nvPr>
        </p:nvSpPr>
        <p:spPr>
          <a:xfrm>
            <a:off x="139680" y="739800"/>
            <a:ext cx="6576480" cy="3700080"/>
          </a:xfrm>
          <a:prstGeom prst="rect">
            <a:avLst/>
          </a:prstGeom>
          <a:ln w="0">
            <a:noFill/>
          </a:ln>
        </p:spPr>
      </p:sp>
      <p:sp>
        <p:nvSpPr>
          <p:cNvPr id="265" name="PlaceHolder 3"/>
          <p:cNvSpPr>
            <a:spLocks noGrp="1"/>
          </p:cNvSpPr>
          <p:nvPr>
            <p:ph type="body"/>
          </p:nvPr>
        </p:nvSpPr>
        <p:spPr>
          <a:xfrm>
            <a:off x="914400" y="4689360"/>
            <a:ext cx="5027400" cy="4440960"/>
          </a:xfrm>
          <a:prstGeom prst="rect">
            <a:avLst/>
          </a:prstGeom>
          <a:noFill/>
          <a:ln w="0">
            <a:noFill/>
          </a:ln>
        </p:spPr>
        <p:txBody>
          <a:bodyPr numCol="1" spcCol="0" lIns="0" rIns="0" tIns="0" bIns="0" anchor="t">
            <a:noAutofit/>
          </a:bodyPr>
          <a:p>
            <a:pPr marL="216000" indent="0">
              <a:buNone/>
            </a:pPr>
            <a:endParaRPr b="0" lang="it-IT" sz="1800" spc="-1" strike="noStrike">
              <a:solidFill>
                <a:srgbClr val="000000"/>
              </a:solidFill>
              <a:latin typeface="Arial"/>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6" name="PlaceHolder 1"/>
          <p:cNvSpPr>
            <a:spLocks noGrp="1"/>
          </p:cNvSpPr>
          <p:nvPr>
            <p:ph type="sldNum" idx="49"/>
          </p:nvPr>
        </p:nvSpPr>
        <p:spPr>
          <a:xfrm>
            <a:off x="3886200" y="9379080"/>
            <a:ext cx="2970000" cy="491760"/>
          </a:xfrm>
          <a:prstGeom prst="rect">
            <a:avLst/>
          </a:prstGeom>
          <a:noFill/>
          <a:ln w="0">
            <a:noFill/>
          </a:ln>
        </p:spPr>
        <p:txBody>
          <a:bodyPr numCol="1" spcCol="0" lIns="0" rIns="0" tIns="0" bIns="0" anchor="b">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B9B545D5-4A5B-4686-8442-D1CE39473700}"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267" name="PlaceHolder 2"/>
          <p:cNvSpPr>
            <a:spLocks noGrp="1"/>
          </p:cNvSpPr>
          <p:nvPr>
            <p:ph type="sldImg"/>
          </p:nvPr>
        </p:nvSpPr>
        <p:spPr>
          <a:xfrm>
            <a:off x="139680" y="739800"/>
            <a:ext cx="6576480" cy="3700080"/>
          </a:xfrm>
          <a:prstGeom prst="rect">
            <a:avLst/>
          </a:prstGeom>
          <a:ln w="0">
            <a:noFill/>
          </a:ln>
        </p:spPr>
      </p:sp>
      <p:sp>
        <p:nvSpPr>
          <p:cNvPr id="268" name="PlaceHolder 3"/>
          <p:cNvSpPr>
            <a:spLocks noGrp="1"/>
          </p:cNvSpPr>
          <p:nvPr>
            <p:ph type="body"/>
          </p:nvPr>
        </p:nvSpPr>
        <p:spPr>
          <a:xfrm>
            <a:off x="914400" y="4689360"/>
            <a:ext cx="5027400" cy="4440960"/>
          </a:xfrm>
          <a:prstGeom prst="rect">
            <a:avLst/>
          </a:prstGeom>
          <a:noFill/>
          <a:ln w="0">
            <a:noFill/>
          </a:ln>
        </p:spPr>
        <p:txBody>
          <a:bodyPr numCol="1" spcCol="0" lIns="0" rIns="0" tIns="0" bIns="0" anchor="t">
            <a:noAutofit/>
          </a:bodyPr>
          <a:p>
            <a:pPr marL="216000" indent="0">
              <a:buNone/>
            </a:pPr>
            <a:endParaRPr b="0" lang="it-IT" sz="1800" spc="-1" strike="noStrike">
              <a:solidFill>
                <a:srgbClr val="000000"/>
              </a:solidFill>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9" name="PlaceHolder 1"/>
          <p:cNvSpPr>
            <a:spLocks noGrp="1"/>
          </p:cNvSpPr>
          <p:nvPr>
            <p:ph type="sldNum" idx="50"/>
          </p:nvPr>
        </p:nvSpPr>
        <p:spPr>
          <a:xfrm>
            <a:off x="3886200" y="9379080"/>
            <a:ext cx="2970000" cy="491760"/>
          </a:xfrm>
          <a:prstGeom prst="rect">
            <a:avLst/>
          </a:prstGeom>
          <a:noFill/>
          <a:ln w="0">
            <a:noFill/>
          </a:ln>
        </p:spPr>
        <p:txBody>
          <a:bodyPr numCol="1" spcCol="0" lIns="0" rIns="0" tIns="0" bIns="0" anchor="b">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4D72DD0F-F668-456F-BA5C-449F9D245421}"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270" name="PlaceHolder 2"/>
          <p:cNvSpPr>
            <a:spLocks noGrp="1"/>
          </p:cNvSpPr>
          <p:nvPr>
            <p:ph type="sldImg"/>
          </p:nvPr>
        </p:nvSpPr>
        <p:spPr>
          <a:xfrm>
            <a:off x="139680" y="739800"/>
            <a:ext cx="6576480" cy="3700080"/>
          </a:xfrm>
          <a:prstGeom prst="rect">
            <a:avLst/>
          </a:prstGeom>
          <a:ln w="0">
            <a:noFill/>
          </a:ln>
        </p:spPr>
      </p:sp>
      <p:sp>
        <p:nvSpPr>
          <p:cNvPr id="271" name="PlaceHolder 3"/>
          <p:cNvSpPr>
            <a:spLocks noGrp="1"/>
          </p:cNvSpPr>
          <p:nvPr>
            <p:ph type="body"/>
          </p:nvPr>
        </p:nvSpPr>
        <p:spPr>
          <a:xfrm>
            <a:off x="914400" y="4689360"/>
            <a:ext cx="5027400" cy="4440960"/>
          </a:xfrm>
          <a:prstGeom prst="rect">
            <a:avLst/>
          </a:prstGeom>
          <a:noFill/>
          <a:ln w="0">
            <a:noFill/>
          </a:ln>
        </p:spPr>
        <p:txBody>
          <a:bodyPr numCol="1" spcCol="0" lIns="0" rIns="0" tIns="0" bIns="0" anchor="t">
            <a:noAutofit/>
          </a:bodyPr>
          <a:p>
            <a:pPr marL="216000" indent="0">
              <a:buNone/>
            </a:pPr>
            <a:endParaRPr b="0" lang="it-IT" sz="1800" spc="-1" strike="noStrike">
              <a:solidFill>
                <a:srgbClr val="000000"/>
              </a:solidFill>
              <a:latin typeface="Arial"/>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2" name="PlaceHolder 1"/>
          <p:cNvSpPr>
            <a:spLocks noGrp="1"/>
          </p:cNvSpPr>
          <p:nvPr>
            <p:ph type="sldNum" idx="51"/>
          </p:nvPr>
        </p:nvSpPr>
        <p:spPr>
          <a:xfrm>
            <a:off x="3886200" y="9379080"/>
            <a:ext cx="2970000" cy="491760"/>
          </a:xfrm>
          <a:prstGeom prst="rect">
            <a:avLst/>
          </a:prstGeom>
          <a:noFill/>
          <a:ln w="0">
            <a:noFill/>
          </a:ln>
        </p:spPr>
        <p:txBody>
          <a:bodyPr numCol="1" spcCol="0" lIns="0" rIns="0" tIns="0" bIns="0" anchor="b">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E787B56B-106F-43AE-91BA-B9688EAE6619}"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273" name="PlaceHolder 2"/>
          <p:cNvSpPr>
            <a:spLocks noGrp="1"/>
          </p:cNvSpPr>
          <p:nvPr>
            <p:ph type="sldImg"/>
          </p:nvPr>
        </p:nvSpPr>
        <p:spPr>
          <a:xfrm>
            <a:off x="139680" y="739800"/>
            <a:ext cx="6576480" cy="3700080"/>
          </a:xfrm>
          <a:prstGeom prst="rect">
            <a:avLst/>
          </a:prstGeom>
          <a:ln w="0">
            <a:noFill/>
          </a:ln>
        </p:spPr>
      </p:sp>
      <p:sp>
        <p:nvSpPr>
          <p:cNvPr id="274" name="PlaceHolder 3"/>
          <p:cNvSpPr>
            <a:spLocks noGrp="1"/>
          </p:cNvSpPr>
          <p:nvPr>
            <p:ph type="body"/>
          </p:nvPr>
        </p:nvSpPr>
        <p:spPr>
          <a:xfrm>
            <a:off x="914400" y="4689360"/>
            <a:ext cx="5027400" cy="4440960"/>
          </a:xfrm>
          <a:prstGeom prst="rect">
            <a:avLst/>
          </a:prstGeom>
          <a:noFill/>
          <a:ln w="0">
            <a:noFill/>
          </a:ln>
        </p:spPr>
        <p:txBody>
          <a:bodyPr numCol="1" spcCol="0" lIns="0" rIns="0" tIns="0" bIns="0" anchor="t">
            <a:noAutofit/>
          </a:bodyPr>
          <a:p>
            <a:pPr marL="216000" indent="0">
              <a:buNone/>
            </a:pPr>
            <a:endParaRPr b="0" lang="it-IT" sz="1800" spc="-1" strike="noStrike">
              <a:solidFill>
                <a:srgbClr val="000000"/>
              </a:solidFill>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it-IT" sz="1800" spc="-1" strike="noStrike">
              <a:solidFill>
                <a:schemeClr val="dk1"/>
              </a:solidFill>
              <a:latin typeface="Arial"/>
            </a:endParaRPr>
          </a:p>
        </p:txBody>
      </p:sp>
      <p:sp>
        <p:nvSpPr>
          <p:cNvPr id="24"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
        <p:nvSpPr>
          <p:cNvPr id="25"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it-IT" sz="1800" spc="-1" strike="noStrike">
              <a:solidFill>
                <a:schemeClr val="dk1"/>
              </a:solidFill>
              <a:latin typeface="Arial"/>
            </a:endParaRPr>
          </a:p>
        </p:txBody>
      </p:sp>
      <p:sp>
        <p:nvSpPr>
          <p:cNvPr id="27"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
        <p:nvSpPr>
          <p:cNvPr id="28"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
        <p:nvSpPr>
          <p:cNvPr id="29"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
        <p:nvSpPr>
          <p:cNvPr id="30"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it-IT" sz="1800" spc="-1" strike="noStrike">
              <a:solidFill>
                <a:schemeClr val="dk1"/>
              </a:solidFill>
              <a:latin typeface="Arial"/>
            </a:endParaRPr>
          </a:p>
        </p:txBody>
      </p:sp>
      <p:sp>
        <p:nvSpPr>
          <p:cNvPr id="32"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
        <p:nvSpPr>
          <p:cNvPr id="33"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
        <p:nvSpPr>
          <p:cNvPr id="34"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
        <p:nvSpPr>
          <p:cNvPr id="35"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
        <p:nvSpPr>
          <p:cNvPr id="36"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
        <p:nvSpPr>
          <p:cNvPr id="37"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it-IT" sz="1800" spc="-1" strike="noStrike">
              <a:solidFill>
                <a:schemeClr val="dk1"/>
              </a:solidFill>
              <a:latin typeface="Arial"/>
            </a:endParaRPr>
          </a:p>
        </p:txBody>
      </p:sp>
      <p:sp>
        <p:nvSpPr>
          <p:cNvPr id="41"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indent="0" algn="ctr">
              <a:buNone/>
            </a:pPr>
            <a:endParaRPr b="0" lang="it-IT"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it-IT" sz="1800" spc="-1" strike="noStrike">
              <a:solidFill>
                <a:schemeClr val="dk1"/>
              </a:solidFill>
              <a:latin typeface="Arial"/>
            </a:endParaRPr>
          </a:p>
        </p:txBody>
      </p:sp>
      <p:sp>
        <p:nvSpPr>
          <p:cNvPr id="43"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it-IT" sz="1800" spc="-1" strike="noStrike">
              <a:solidFill>
                <a:schemeClr val="dk1"/>
              </a:solidFill>
              <a:latin typeface="Arial"/>
            </a:endParaRPr>
          </a:p>
        </p:txBody>
      </p:sp>
      <p:sp>
        <p:nvSpPr>
          <p:cNvPr id="45"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
        <p:nvSpPr>
          <p:cNvPr id="4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it-IT" sz="1800" spc="-1" strike="noStrike">
              <a:solidFill>
                <a:schemeClr val="dk1"/>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609480" y="273600"/>
            <a:ext cx="10972440" cy="5307840"/>
          </a:xfrm>
          <a:prstGeom prst="rect">
            <a:avLst/>
          </a:prstGeom>
          <a:noFill/>
          <a:ln w="0">
            <a:noFill/>
          </a:ln>
        </p:spPr>
        <p:txBody>
          <a:bodyPr lIns="0" rIns="0" tIns="0" bIns="0" anchor="ctr">
            <a:noAutofit/>
          </a:bodyPr>
          <a:p>
            <a:pPr algn="ctr"/>
            <a:endParaRPr b="0" lang="it-IT"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it-IT" sz="1800" spc="-1" strike="noStrike">
              <a:solidFill>
                <a:schemeClr val="dk1"/>
              </a:solidFill>
              <a:latin typeface="Arial"/>
            </a:endParaRPr>
          </a:p>
        </p:txBody>
      </p:sp>
      <p:sp>
        <p:nvSpPr>
          <p:cNvPr id="5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
        <p:nvSpPr>
          <p:cNvPr id="5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
        <p:nvSpPr>
          <p:cNvPr id="5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it-IT" sz="1800" spc="-1" strike="noStrike">
              <a:solidFill>
                <a:schemeClr val="dk1"/>
              </a:solidFill>
              <a:latin typeface="Arial"/>
            </a:endParaRPr>
          </a:p>
        </p:txBody>
      </p:sp>
      <p:sp>
        <p:nvSpPr>
          <p:cNvPr id="3"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indent="0" algn="ctr">
              <a:buNone/>
            </a:pPr>
            <a:endParaRPr b="0" lang="it-IT"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it-IT" sz="1800" spc="-1" strike="noStrike">
              <a:solidFill>
                <a:schemeClr val="dk1"/>
              </a:solidFill>
              <a:latin typeface="Arial"/>
            </a:endParaRPr>
          </a:p>
        </p:txBody>
      </p:sp>
      <p:sp>
        <p:nvSpPr>
          <p:cNvPr id="54"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
        <p:nvSpPr>
          <p:cNvPr id="55"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
        <p:nvSpPr>
          <p:cNvPr id="56"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it-IT" sz="1800" spc="-1" strike="noStrike">
              <a:solidFill>
                <a:schemeClr val="dk1"/>
              </a:solidFill>
              <a:latin typeface="Arial"/>
            </a:endParaRPr>
          </a:p>
        </p:txBody>
      </p:sp>
      <p:sp>
        <p:nvSpPr>
          <p:cNvPr id="58"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
        <p:nvSpPr>
          <p:cNvPr id="59"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
        <p:nvSpPr>
          <p:cNvPr id="60"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it-IT" sz="1800" spc="-1" strike="noStrike">
              <a:solidFill>
                <a:schemeClr val="dk1"/>
              </a:solidFill>
              <a:latin typeface="Arial"/>
            </a:endParaRPr>
          </a:p>
        </p:txBody>
      </p:sp>
      <p:sp>
        <p:nvSpPr>
          <p:cNvPr id="62"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
        <p:nvSpPr>
          <p:cNvPr id="63"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it-IT" sz="1800" spc="-1" strike="noStrike">
              <a:solidFill>
                <a:schemeClr val="dk1"/>
              </a:solidFill>
              <a:latin typeface="Arial"/>
            </a:endParaRPr>
          </a:p>
        </p:txBody>
      </p:sp>
      <p:sp>
        <p:nvSpPr>
          <p:cNvPr id="6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
        <p:nvSpPr>
          <p:cNvPr id="66"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
        <p:nvSpPr>
          <p:cNvPr id="6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
        <p:nvSpPr>
          <p:cNvPr id="68"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it-IT" sz="1800" spc="-1" strike="noStrike">
              <a:solidFill>
                <a:schemeClr val="dk1"/>
              </a:solidFill>
              <a:latin typeface="Arial"/>
            </a:endParaRPr>
          </a:p>
        </p:txBody>
      </p:sp>
      <p:sp>
        <p:nvSpPr>
          <p:cNvPr id="70"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
        <p:nvSpPr>
          <p:cNvPr id="71"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
        <p:nvSpPr>
          <p:cNvPr id="72"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
        <p:nvSpPr>
          <p:cNvPr id="73"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
        <p:nvSpPr>
          <p:cNvPr id="74"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
        <p:nvSpPr>
          <p:cNvPr id="75"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it-IT" sz="1800" spc="-1" strike="noStrike">
              <a:solidFill>
                <a:schemeClr val="dk1"/>
              </a:solidFill>
              <a:latin typeface="Arial"/>
            </a:endParaRPr>
          </a:p>
        </p:txBody>
      </p:sp>
      <p:sp>
        <p:nvSpPr>
          <p:cNvPr id="5"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it-IT" sz="1800" spc="-1" strike="noStrike">
              <a:solidFill>
                <a:schemeClr val="dk1"/>
              </a:solidFill>
              <a:latin typeface="Arial"/>
            </a:endParaRPr>
          </a:p>
        </p:txBody>
      </p:sp>
      <p:sp>
        <p:nvSpPr>
          <p:cNvPr id="7"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
        <p:nvSpPr>
          <p:cNvPr id="8"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it-IT" sz="1800" spc="-1" strike="noStrike">
              <a:solidFill>
                <a:schemeClr val="dk1"/>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7840"/>
          </a:xfrm>
          <a:prstGeom prst="rect">
            <a:avLst/>
          </a:prstGeom>
          <a:noFill/>
          <a:ln w="0">
            <a:noFill/>
          </a:ln>
        </p:spPr>
        <p:txBody>
          <a:bodyPr lIns="0" rIns="0" tIns="0" bIns="0" anchor="ctr">
            <a:noAutofit/>
          </a:bodyPr>
          <a:p>
            <a:pPr algn="ctr"/>
            <a:endParaRPr b="0" lang="it-IT"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it-IT" sz="1800" spc="-1" strike="noStrike">
              <a:solidFill>
                <a:schemeClr val="dk1"/>
              </a:solidFill>
              <a:latin typeface="Arial"/>
            </a:endParaRPr>
          </a:p>
        </p:txBody>
      </p:sp>
      <p:sp>
        <p:nvSpPr>
          <p:cNvPr id="12"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
        <p:nvSpPr>
          <p:cNvPr id="13"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
        <p:nvSpPr>
          <p:cNvPr id="14"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it-IT" sz="1800" spc="-1" strike="noStrike">
              <a:solidFill>
                <a:schemeClr val="dk1"/>
              </a:solidFill>
              <a:latin typeface="Arial"/>
            </a:endParaRPr>
          </a:p>
        </p:txBody>
      </p:sp>
      <p:sp>
        <p:nvSpPr>
          <p:cNvPr id="16"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
        <p:nvSpPr>
          <p:cNvPr id="17"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
        <p:nvSpPr>
          <p:cNvPr id="18"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endParaRPr b="0" lang="it-IT" sz="1800" spc="-1" strike="noStrike">
              <a:solidFill>
                <a:schemeClr val="dk1"/>
              </a:solidFill>
              <a:latin typeface="Arial"/>
            </a:endParaRPr>
          </a:p>
        </p:txBody>
      </p:sp>
      <p:sp>
        <p:nvSpPr>
          <p:cNvPr id="2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
        <p:nvSpPr>
          <p:cNvPr id="2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
        <p:nvSpPr>
          <p:cNvPr id="22"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indent="0">
              <a:lnSpc>
                <a:spcPct val="90000"/>
              </a:lnSpc>
              <a:spcBef>
                <a:spcPts val="1417"/>
              </a:spcBef>
              <a:buNone/>
            </a:pPr>
            <a:endParaRPr b="0" lang="it-IT" sz="2800" spc="-1" strike="noStrike">
              <a:solidFill>
                <a:schemeClr val="dk1"/>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wmf"/><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1.wmf"/><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r>
              <a:rPr b="0" lang="it-IT" sz="1800" spc="-1" strike="noStrike">
                <a:solidFill>
                  <a:schemeClr val="dk1"/>
                </a:solidFill>
                <a:latin typeface="Arial"/>
              </a:rPr>
              <a:t>Fai clic per modificare il formato del testo del titolo</a:t>
            </a:r>
            <a:endParaRPr b="0" lang="it-IT" sz="1800" spc="-1" strike="noStrike">
              <a:solidFill>
                <a:schemeClr val="dk1"/>
              </a:solidFill>
              <a:latin typeface="Arial"/>
            </a:endParaRPr>
          </a:p>
        </p:txBody>
      </p:sp>
      <p:sp>
        <p:nvSpPr>
          <p:cNvPr id="1" name="PlaceHolder 2"/>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it-IT" sz="2800" spc="-1" strike="noStrike">
                <a:solidFill>
                  <a:schemeClr val="dk1"/>
                </a:solidFill>
                <a:latin typeface="Arial"/>
              </a:rPr>
              <a:t>Fai clic per modificare il formato del testo della struttura</a:t>
            </a:r>
            <a:endParaRPr b="0" lang="it-IT" sz="2800" spc="-1" strike="noStrike">
              <a:solidFill>
                <a:schemeClr val="dk1"/>
              </a:solidFill>
              <a:latin typeface="Arial"/>
            </a:endParaRPr>
          </a:p>
          <a:p>
            <a:pPr lvl="1" marL="864000" indent="-324000">
              <a:lnSpc>
                <a:spcPct val="90000"/>
              </a:lnSpc>
              <a:spcBef>
                <a:spcPts val="1134"/>
              </a:spcBef>
              <a:buClr>
                <a:srgbClr val="000000"/>
              </a:buClr>
              <a:buSzPct val="75000"/>
              <a:buFont typeface="Symbol" charset="2"/>
              <a:buChar char=""/>
            </a:pPr>
            <a:r>
              <a:rPr b="0" lang="it-IT" sz="2000" spc="-1" strike="noStrike">
                <a:solidFill>
                  <a:schemeClr val="dk1"/>
                </a:solidFill>
                <a:latin typeface="Arial"/>
              </a:rPr>
              <a:t>Secondo livello struttura</a:t>
            </a:r>
            <a:endParaRPr b="0" lang="it-IT" sz="2000" spc="-1" strike="noStrike">
              <a:solidFill>
                <a:schemeClr val="dk1"/>
              </a:solidFill>
              <a:latin typeface="Arial"/>
            </a:endParaRPr>
          </a:p>
          <a:p>
            <a:pPr lvl="2" marL="1296000" indent="-288000">
              <a:lnSpc>
                <a:spcPct val="90000"/>
              </a:lnSpc>
              <a:spcBef>
                <a:spcPts val="850"/>
              </a:spcBef>
              <a:buClr>
                <a:srgbClr val="000000"/>
              </a:buClr>
              <a:buSzPct val="45000"/>
              <a:buFont typeface="Wingdings" charset="2"/>
              <a:buChar char=""/>
            </a:pPr>
            <a:r>
              <a:rPr b="0" lang="it-IT" sz="1800" spc="-1" strike="noStrike">
                <a:solidFill>
                  <a:schemeClr val="dk1"/>
                </a:solidFill>
                <a:latin typeface="Arial"/>
              </a:rPr>
              <a:t>Terzo livello struttura</a:t>
            </a:r>
            <a:endParaRPr b="0" lang="it-IT" sz="1800" spc="-1" strike="noStrike">
              <a:solidFill>
                <a:schemeClr val="dk1"/>
              </a:solidFill>
              <a:latin typeface="Arial"/>
            </a:endParaRPr>
          </a:p>
          <a:p>
            <a:pPr lvl="3" marL="1728000" indent="-216000">
              <a:lnSpc>
                <a:spcPct val="90000"/>
              </a:lnSpc>
              <a:spcBef>
                <a:spcPts val="567"/>
              </a:spcBef>
              <a:buClr>
                <a:srgbClr val="000000"/>
              </a:buClr>
              <a:buSzPct val="75000"/>
              <a:buFont typeface="Symbol" charset="2"/>
              <a:buChar char=""/>
            </a:pPr>
            <a:r>
              <a:rPr b="0" lang="it-IT" sz="1800" spc="-1" strike="noStrike">
                <a:solidFill>
                  <a:schemeClr val="dk1"/>
                </a:solidFill>
                <a:latin typeface="Arial"/>
              </a:rPr>
              <a:t>Quarto livello struttura</a:t>
            </a:r>
            <a:endParaRPr b="0" lang="it-IT" sz="1800" spc="-1" strike="noStrike">
              <a:solidFill>
                <a:schemeClr val="dk1"/>
              </a:solidFill>
              <a:latin typeface="Arial"/>
            </a:endParaRPr>
          </a:p>
          <a:p>
            <a:pPr lvl="4" marL="2160000" indent="-216000">
              <a:lnSpc>
                <a:spcPct val="90000"/>
              </a:lnSpc>
              <a:spcBef>
                <a:spcPts val="283"/>
              </a:spcBef>
              <a:buClr>
                <a:srgbClr val="000000"/>
              </a:buClr>
              <a:buSzPct val="45000"/>
              <a:buFont typeface="Wingdings" charset="2"/>
              <a:buChar char=""/>
            </a:pPr>
            <a:r>
              <a:rPr b="0" lang="it-IT" sz="2000" spc="-1" strike="noStrike">
                <a:solidFill>
                  <a:schemeClr val="dk1"/>
                </a:solidFill>
                <a:latin typeface="Arial"/>
              </a:rPr>
              <a:t>Quinto livello struttura</a:t>
            </a:r>
            <a:endParaRPr b="0" lang="it-IT" sz="2000" spc="-1" strike="noStrike">
              <a:solidFill>
                <a:schemeClr val="dk1"/>
              </a:solidFill>
              <a:latin typeface="Arial"/>
            </a:endParaRPr>
          </a:p>
          <a:p>
            <a:pPr lvl="5" marL="2592000" indent="-216000">
              <a:lnSpc>
                <a:spcPct val="90000"/>
              </a:lnSpc>
              <a:spcBef>
                <a:spcPts val="283"/>
              </a:spcBef>
              <a:buClr>
                <a:srgbClr val="000000"/>
              </a:buClr>
              <a:buSzPct val="45000"/>
              <a:buFont typeface="Wingdings" charset="2"/>
              <a:buChar char=""/>
            </a:pPr>
            <a:r>
              <a:rPr b="0" lang="it-IT" sz="2000" spc="-1" strike="noStrike">
                <a:solidFill>
                  <a:schemeClr val="dk1"/>
                </a:solidFill>
                <a:latin typeface="Arial"/>
              </a:rPr>
              <a:t>Sesto livello struttura</a:t>
            </a:r>
            <a:endParaRPr b="0" lang="it-IT" sz="2000" spc="-1" strike="noStrike">
              <a:solidFill>
                <a:schemeClr val="dk1"/>
              </a:solidFill>
              <a:latin typeface="Arial"/>
            </a:endParaRPr>
          </a:p>
          <a:p>
            <a:pPr lvl="6" marL="3024000" indent="-216000">
              <a:lnSpc>
                <a:spcPct val="90000"/>
              </a:lnSpc>
              <a:spcBef>
                <a:spcPts val="283"/>
              </a:spcBef>
              <a:buClr>
                <a:srgbClr val="000000"/>
              </a:buClr>
              <a:buSzPct val="45000"/>
              <a:buFont typeface="Wingdings" charset="2"/>
              <a:buChar char=""/>
            </a:pPr>
            <a:r>
              <a:rPr b="0" lang="it-IT" sz="2000" spc="-1" strike="noStrike">
                <a:solidFill>
                  <a:schemeClr val="dk1"/>
                </a:solidFill>
                <a:latin typeface="Arial"/>
              </a:rPr>
              <a:t>Settimo livello struttura</a:t>
            </a:r>
            <a:endParaRPr b="0" lang="it-IT" sz="2000" spc="-1" strike="noStrike">
              <a:solidFill>
                <a:schemeClr val="dk1"/>
              </a:solidFill>
              <a:latin typeface="Arial"/>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r>
              <a:rPr b="0" lang="it-IT" sz="1800" spc="-1" strike="noStrike">
                <a:solidFill>
                  <a:schemeClr val="dk1"/>
                </a:solidFill>
                <a:latin typeface="Arial"/>
              </a:rPr>
              <a:t>Fai clic per modificare il formato del testo del titolo</a:t>
            </a:r>
            <a:endParaRPr b="0" lang="it-IT" sz="1800" spc="-1" strike="noStrike">
              <a:solidFill>
                <a:schemeClr val="dk1"/>
              </a:solidFill>
              <a:latin typeface="Arial"/>
            </a:endParaRPr>
          </a:p>
        </p:txBody>
      </p:sp>
      <p:sp>
        <p:nvSpPr>
          <p:cNvPr id="39" name="PlaceHolder 2"/>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it-IT" sz="2800" spc="-1" strike="noStrike">
                <a:solidFill>
                  <a:schemeClr val="dk1"/>
                </a:solidFill>
                <a:latin typeface="Arial"/>
              </a:rPr>
              <a:t>Fai clic per modificare il formato del testo della struttura</a:t>
            </a:r>
            <a:endParaRPr b="0" lang="it-IT" sz="2800" spc="-1" strike="noStrike">
              <a:solidFill>
                <a:schemeClr val="dk1"/>
              </a:solidFill>
              <a:latin typeface="Arial"/>
            </a:endParaRPr>
          </a:p>
          <a:p>
            <a:pPr lvl="1" marL="864000" indent="-324000">
              <a:lnSpc>
                <a:spcPct val="90000"/>
              </a:lnSpc>
              <a:spcBef>
                <a:spcPts val="1134"/>
              </a:spcBef>
              <a:buClr>
                <a:srgbClr val="000000"/>
              </a:buClr>
              <a:buSzPct val="75000"/>
              <a:buFont typeface="Symbol" charset="2"/>
              <a:buChar char=""/>
            </a:pPr>
            <a:r>
              <a:rPr b="0" lang="it-IT" sz="2000" spc="-1" strike="noStrike">
                <a:solidFill>
                  <a:schemeClr val="dk1"/>
                </a:solidFill>
                <a:latin typeface="Arial"/>
              </a:rPr>
              <a:t>Secondo livello struttura</a:t>
            </a:r>
            <a:endParaRPr b="0" lang="it-IT" sz="2000" spc="-1" strike="noStrike">
              <a:solidFill>
                <a:schemeClr val="dk1"/>
              </a:solidFill>
              <a:latin typeface="Arial"/>
            </a:endParaRPr>
          </a:p>
          <a:p>
            <a:pPr lvl="2" marL="1296000" indent="-288000">
              <a:lnSpc>
                <a:spcPct val="90000"/>
              </a:lnSpc>
              <a:spcBef>
                <a:spcPts val="850"/>
              </a:spcBef>
              <a:buClr>
                <a:srgbClr val="000000"/>
              </a:buClr>
              <a:buSzPct val="45000"/>
              <a:buFont typeface="Wingdings" charset="2"/>
              <a:buChar char=""/>
            </a:pPr>
            <a:r>
              <a:rPr b="0" lang="it-IT" sz="1800" spc="-1" strike="noStrike">
                <a:solidFill>
                  <a:schemeClr val="dk1"/>
                </a:solidFill>
                <a:latin typeface="Arial"/>
              </a:rPr>
              <a:t>Terzo livello struttura</a:t>
            </a:r>
            <a:endParaRPr b="0" lang="it-IT" sz="1800" spc="-1" strike="noStrike">
              <a:solidFill>
                <a:schemeClr val="dk1"/>
              </a:solidFill>
              <a:latin typeface="Arial"/>
            </a:endParaRPr>
          </a:p>
          <a:p>
            <a:pPr lvl="3" marL="1728000" indent="-216000">
              <a:lnSpc>
                <a:spcPct val="90000"/>
              </a:lnSpc>
              <a:spcBef>
                <a:spcPts val="567"/>
              </a:spcBef>
              <a:buClr>
                <a:srgbClr val="000000"/>
              </a:buClr>
              <a:buSzPct val="75000"/>
              <a:buFont typeface="Symbol" charset="2"/>
              <a:buChar char=""/>
            </a:pPr>
            <a:r>
              <a:rPr b="0" lang="it-IT" sz="1800" spc="-1" strike="noStrike">
                <a:solidFill>
                  <a:schemeClr val="dk1"/>
                </a:solidFill>
                <a:latin typeface="Arial"/>
              </a:rPr>
              <a:t>Quarto livello struttura</a:t>
            </a:r>
            <a:endParaRPr b="0" lang="it-IT" sz="1800" spc="-1" strike="noStrike">
              <a:solidFill>
                <a:schemeClr val="dk1"/>
              </a:solidFill>
              <a:latin typeface="Arial"/>
            </a:endParaRPr>
          </a:p>
          <a:p>
            <a:pPr lvl="4" marL="2160000" indent="-216000">
              <a:lnSpc>
                <a:spcPct val="90000"/>
              </a:lnSpc>
              <a:spcBef>
                <a:spcPts val="283"/>
              </a:spcBef>
              <a:buClr>
                <a:srgbClr val="000000"/>
              </a:buClr>
              <a:buSzPct val="45000"/>
              <a:buFont typeface="Wingdings" charset="2"/>
              <a:buChar char=""/>
            </a:pPr>
            <a:r>
              <a:rPr b="0" lang="it-IT" sz="2000" spc="-1" strike="noStrike">
                <a:solidFill>
                  <a:schemeClr val="dk1"/>
                </a:solidFill>
                <a:latin typeface="Arial"/>
              </a:rPr>
              <a:t>Quinto livello struttura</a:t>
            </a:r>
            <a:endParaRPr b="0" lang="it-IT" sz="2000" spc="-1" strike="noStrike">
              <a:solidFill>
                <a:schemeClr val="dk1"/>
              </a:solidFill>
              <a:latin typeface="Arial"/>
            </a:endParaRPr>
          </a:p>
          <a:p>
            <a:pPr lvl="5" marL="2592000" indent="-216000">
              <a:lnSpc>
                <a:spcPct val="90000"/>
              </a:lnSpc>
              <a:spcBef>
                <a:spcPts val="283"/>
              </a:spcBef>
              <a:buClr>
                <a:srgbClr val="000000"/>
              </a:buClr>
              <a:buSzPct val="45000"/>
              <a:buFont typeface="Wingdings" charset="2"/>
              <a:buChar char=""/>
            </a:pPr>
            <a:r>
              <a:rPr b="0" lang="it-IT" sz="2000" spc="-1" strike="noStrike">
                <a:solidFill>
                  <a:schemeClr val="dk1"/>
                </a:solidFill>
                <a:latin typeface="Arial"/>
              </a:rPr>
              <a:t>Sesto livello struttura</a:t>
            </a:r>
            <a:endParaRPr b="0" lang="it-IT" sz="2000" spc="-1" strike="noStrike">
              <a:solidFill>
                <a:schemeClr val="dk1"/>
              </a:solidFill>
              <a:latin typeface="Arial"/>
            </a:endParaRPr>
          </a:p>
          <a:p>
            <a:pPr lvl="6" marL="3024000" indent="-216000">
              <a:lnSpc>
                <a:spcPct val="90000"/>
              </a:lnSpc>
              <a:spcBef>
                <a:spcPts val="283"/>
              </a:spcBef>
              <a:buClr>
                <a:srgbClr val="000000"/>
              </a:buClr>
              <a:buSzPct val="45000"/>
              <a:buFont typeface="Wingdings" charset="2"/>
              <a:buChar char=""/>
            </a:pPr>
            <a:r>
              <a:rPr b="0" lang="it-IT" sz="2000" spc="-1" strike="noStrike">
                <a:solidFill>
                  <a:schemeClr val="dk1"/>
                </a:solidFill>
                <a:latin typeface="Arial"/>
              </a:rPr>
              <a:t>Settimo livello struttura</a:t>
            </a:r>
            <a:endParaRPr b="0" lang="it-IT" sz="2000" spc="-1" strike="noStrike">
              <a:solidFill>
                <a:schemeClr val="dk1"/>
              </a:solidFill>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2.wmf"/><Relationship Id="rId2" Type="http://schemas.openxmlformats.org/officeDocument/2006/relationships/slideLayout" Target="../slideLayouts/slideLayout1.xml"/><Relationship Id="rId3"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Relationship Id="rId3"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Relationship Id="rId3"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Relationship Id="rId3"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Relationship Id="rId3"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Relationship Id="rId3"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Relationship Id="rId3" Type="http://schemas.openxmlformats.org/officeDocument/2006/relationships/notesSlide" Target="../notesSlides/notesSlide15.xml"/>
</Relationships>
</file>

<file path=ppt/slides/_rels/slide16.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Relationship Id="rId3" Type="http://schemas.openxmlformats.org/officeDocument/2006/relationships/notesSlide" Target="../notesSlides/notesSlide16.xml"/>
</Relationships>
</file>

<file path=ppt/slides/_rels/slide17.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Relationship Id="rId3" Type="http://schemas.openxmlformats.org/officeDocument/2006/relationships/notesSlide" Target="../notesSlides/notesSlide17.xml"/>
</Relationships>
</file>

<file path=ppt/slides/_rels/slide18.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Relationship Id="rId3" Type="http://schemas.openxmlformats.org/officeDocument/2006/relationships/notesSlide" Target="../notesSlides/notesSlide18.xml"/>
</Relationships>
</file>

<file path=ppt/slides/_rels/slide19.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xml"/><Relationship Id="rId3" Type="http://schemas.openxmlformats.org/officeDocument/2006/relationships/notesSlide" Target="../notesSlides/notesSlide19.xml"/>
</Relationships>
</file>

<file path=ppt/slides/_rels/slide2.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Relationship Id="rId3" Type="http://schemas.openxmlformats.org/officeDocument/2006/relationships/notesSlide" Target="../notesSlides/notesSlide2.xml"/>
</Relationships>
</file>

<file path=ppt/slides/_rels/slide20.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Relationship Id="rId3" Type="http://schemas.openxmlformats.org/officeDocument/2006/relationships/notesSlide" Target="../notesSlides/notesSlide20.xml"/>
</Relationships>
</file>

<file path=ppt/slides/_rels/slide21.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Relationship Id="rId3" Type="http://schemas.openxmlformats.org/officeDocument/2006/relationships/notesSlide" Target="../notesSlides/notesSlide21.xml"/>
</Relationships>
</file>

<file path=ppt/slides/_rels/slide22.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Relationship Id="rId3" Type="http://schemas.openxmlformats.org/officeDocument/2006/relationships/notesSlide" Target="../notesSlides/notesSlide22.xml"/>
</Relationships>
</file>

<file path=ppt/slides/_rels/slide23.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Relationship Id="rId3" Type="http://schemas.openxmlformats.org/officeDocument/2006/relationships/notesSlide" Target="../notesSlides/notesSlide23.xml"/>
</Relationships>
</file>

<file path=ppt/slides/_rels/slide24.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Relationship Id="rId3" Type="http://schemas.openxmlformats.org/officeDocument/2006/relationships/notesSlide" Target="../notesSlides/notesSlide24.xml"/>
</Relationships>
</file>

<file path=ppt/slides/_rels/slide25.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Relationship Id="rId3" Type="http://schemas.openxmlformats.org/officeDocument/2006/relationships/notesSlide" Target="../notesSlides/notesSlide25.xml"/>
</Relationships>
</file>

<file path=ppt/slides/_rels/slide26.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Relationship Id="rId3" Type="http://schemas.openxmlformats.org/officeDocument/2006/relationships/notesSlide" Target="../notesSlides/notesSlide26.xml"/>
</Relationships>
</file>

<file path=ppt/slides/_rels/slide27.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Relationship Id="rId3" Type="http://schemas.openxmlformats.org/officeDocument/2006/relationships/notesSlide" Target="../notesSlides/notesSlide27.xml"/>
</Relationships>
</file>

<file path=ppt/slides/_rels/slide28.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Relationship Id="rId3" Type="http://schemas.openxmlformats.org/officeDocument/2006/relationships/notesSlide" Target="../notesSlides/notesSlide28.xml"/>
</Relationships>
</file>

<file path=ppt/slides/_rels/slide29.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Relationship Id="rId3" Type="http://schemas.openxmlformats.org/officeDocument/2006/relationships/notesSlide" Target="../notesSlides/notesSlide29.xml"/>
</Relationships>
</file>

<file path=ppt/slides/_rels/slide3.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Relationship Id="rId3" Type="http://schemas.openxmlformats.org/officeDocument/2006/relationships/notesSlide" Target="../notesSlides/notesSlide3.xml"/>
</Relationships>
</file>

<file path=ppt/slides/_rels/slide30.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Relationship Id="rId3" Type="http://schemas.openxmlformats.org/officeDocument/2006/relationships/notesSlide" Target="../notesSlides/notesSlide30.xml"/>
</Relationships>
</file>

<file path=ppt/slides/_rels/slide31.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Relationship Id="rId3" Type="http://schemas.openxmlformats.org/officeDocument/2006/relationships/notesSlide" Target="../notesSlides/notesSlide31.xml"/>
</Relationships>
</file>

<file path=ppt/slides/_rels/slide32.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Relationship Id="rId3" Type="http://schemas.openxmlformats.org/officeDocument/2006/relationships/notesSlide" Target="../notesSlides/notesSlide32.xml"/>
</Relationships>
</file>

<file path=ppt/slides/_rels/slide33.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Relationship Id="rId3" Type="http://schemas.openxmlformats.org/officeDocument/2006/relationships/notesSlide" Target="../notesSlides/notesSlide33.xml"/>
</Relationships>
</file>

<file path=ppt/slides/_rels/slide34.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Relationship Id="rId3" Type="http://schemas.openxmlformats.org/officeDocument/2006/relationships/notesSlide" Target="../notesSlides/notesSlide34.xml"/>
</Relationships>
</file>

<file path=ppt/slides/_rels/slide35.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Relationship Id="rId3" Type="http://schemas.openxmlformats.org/officeDocument/2006/relationships/notesSlide" Target="../notesSlides/notesSlide35.xml"/>
</Relationships>
</file>

<file path=ppt/slides/_rels/slide36.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xml"/><Relationship Id="rId3" Type="http://schemas.openxmlformats.org/officeDocument/2006/relationships/notesSlide" Target="../notesSlides/notesSlide36.xml"/>
</Relationships>
</file>

<file path=ppt/slides/_rels/slide37.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Relationship Id="rId3" Type="http://schemas.openxmlformats.org/officeDocument/2006/relationships/notesSlide" Target="../notesSlides/notesSlide37.xml"/>
</Relationships>
</file>

<file path=ppt/slides/_rels/slide38.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Relationship Id="rId3" Type="http://schemas.openxmlformats.org/officeDocument/2006/relationships/notesSlide" Target="../notesSlides/notesSlide38.xml"/>
</Relationships>
</file>

<file path=ppt/slides/_rels/slide39.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Relationship Id="rId3" Type="http://schemas.openxmlformats.org/officeDocument/2006/relationships/notesSlide" Target="../notesSlides/notesSlide39.xml"/>
</Relationships>
</file>

<file path=ppt/slides/_rels/slide4.xml.rels><?xml version="1.0" encoding="UTF-8"?>
<Relationships xmlns="http://schemas.openxmlformats.org/package/2006/relationships"><Relationship Id="rId1" Type="http://schemas.openxmlformats.org/officeDocument/2006/relationships/hyperlink" Target="https://start.toscana.it/homepage/" TargetMode="External"/><Relationship Id="rId2" Type="http://schemas.openxmlformats.org/officeDocument/2006/relationships/image" Target="../media/image3.png"/><Relationship Id="rId3" Type="http://schemas.openxmlformats.org/officeDocument/2006/relationships/slideLayout" Target="../slideLayouts/slideLayout13.xml"/><Relationship Id="rId4" Type="http://schemas.openxmlformats.org/officeDocument/2006/relationships/notesSlide" Target="../notesSlides/notesSlide4.xml"/>
</Relationships>
</file>

<file path=ppt/slides/_rels/slide40.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Relationship Id="rId3" Type="http://schemas.openxmlformats.org/officeDocument/2006/relationships/notesSlide" Target="../notesSlides/notesSlide40.xml"/>
</Relationships>
</file>

<file path=ppt/slides/_rels/slide41.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Relationship Id="rId3" Type="http://schemas.openxmlformats.org/officeDocument/2006/relationships/notesSlide" Target="../notesSlides/notesSlide41.xml"/>
</Relationships>
</file>

<file path=ppt/slides/_rels/slide42.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Relationship Id="rId3" Type="http://schemas.openxmlformats.org/officeDocument/2006/relationships/notesSlide" Target="../notesSlides/notesSlide42.xml"/>
</Relationships>
</file>

<file path=ppt/slides/_rels/slide43.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Relationship Id="rId3" Type="http://schemas.openxmlformats.org/officeDocument/2006/relationships/notesSlide" Target="../notesSlides/notesSlide43.xml"/>
</Relationships>
</file>

<file path=ppt/slides/_rels/slide44.xml.rels><?xml version="1.0" encoding="UTF-8"?>
<Relationships xmlns="http://schemas.openxmlformats.org/package/2006/relationships"><Relationship Id="rId1" Type="http://schemas.openxmlformats.org/officeDocument/2006/relationships/image" Target="../media/image4.wmf"/><Relationship Id="rId2" Type="http://schemas.openxmlformats.org/officeDocument/2006/relationships/slideLayout" Target="../slideLayouts/slideLayout13.xml"/><Relationship Id="rId3" Type="http://schemas.openxmlformats.org/officeDocument/2006/relationships/notesSlide" Target="../notesSlides/notesSlide44.xml"/>
</Relationships>
</file>

<file path=ppt/slides/_rels/slide5.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xml"/><Relationship Id="rId3"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Relationship Id="rId3"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Relationship Id="rId3"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Relationship Id="rId3"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Relationship Id="rId3"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82" name="Text Box 8"/>
          <p:cNvSpPr/>
          <p:nvPr/>
        </p:nvSpPr>
        <p:spPr>
          <a:xfrm>
            <a:off x="766800" y="1982520"/>
            <a:ext cx="9356040" cy="1535040"/>
          </a:xfrm>
          <a:prstGeom prst="rect">
            <a:avLst/>
          </a:prstGeom>
          <a:noFill/>
          <a:ln w="0">
            <a:noFill/>
          </a:ln>
        </p:spPr>
        <p:style>
          <a:lnRef idx="0"/>
          <a:fillRef idx="0"/>
          <a:effectRef idx="0"/>
          <a:fontRef idx="minor"/>
        </p:style>
        <p:txBody>
          <a:bodyPr lIns="90000" rIns="90000" tIns="45000" bIns="45000" anchor="t">
            <a:noAutofit/>
          </a:bodyPr>
          <a:p>
            <a:pPr defTabSz="914400">
              <a:lnSpc>
                <a:spcPts val="4000"/>
              </a:lnSpc>
            </a:pPr>
            <a:r>
              <a:rPr b="1" lang="it-IT" sz="3740" spc="-1" strike="noStrike">
                <a:solidFill>
                  <a:srgbClr val="ffffff"/>
                </a:solidFill>
                <a:latin typeface="Titillium Web"/>
                <a:ea typeface="ヒラギノ角ゴ Pro W3"/>
              </a:rPr>
              <a:t>Nuove norme sulla digitalizzazione e il ciclo digitale della pubblicità e</a:t>
            </a:r>
            <a:endParaRPr b="0" lang="it-IT" sz="3740" spc="-1" strike="noStrike">
              <a:solidFill>
                <a:srgbClr val="000000"/>
              </a:solidFill>
              <a:latin typeface="Arial"/>
            </a:endParaRPr>
          </a:p>
          <a:p>
            <a:pPr defTabSz="914400">
              <a:lnSpc>
                <a:spcPts val="4000"/>
              </a:lnSpc>
            </a:pPr>
            <a:r>
              <a:rPr b="1" lang="it-IT" sz="3740" spc="-1" strike="noStrike">
                <a:solidFill>
                  <a:srgbClr val="ffffff"/>
                </a:solidFill>
                <a:latin typeface="Titillium Web"/>
                <a:ea typeface="ヒラギノ角ゴ Pro W3"/>
              </a:rPr>
              <a:t>dell’affidamento nel sistema START”</a:t>
            </a:r>
            <a:endParaRPr b="0" lang="it-IT" sz="3740" spc="-1" strike="noStrike">
              <a:solidFill>
                <a:srgbClr val="000000"/>
              </a:solidFill>
              <a:latin typeface="Arial"/>
            </a:endParaRPr>
          </a:p>
          <a:p>
            <a:pPr defTabSz="914400">
              <a:lnSpc>
                <a:spcPts val="2401"/>
              </a:lnSpc>
            </a:pPr>
            <a:endParaRPr b="0" lang="it-IT" sz="3740" spc="-1" strike="noStrike">
              <a:solidFill>
                <a:srgbClr val="000000"/>
              </a:solidFill>
              <a:latin typeface="Arial"/>
            </a:endParaRPr>
          </a:p>
          <a:p>
            <a:pPr marL="10440" defTabSz="914400">
              <a:lnSpc>
                <a:spcPts val="2401"/>
              </a:lnSpc>
            </a:pPr>
            <a:endParaRPr b="0" lang="it-IT" sz="3740" spc="-1" strike="noStrike">
              <a:solidFill>
                <a:srgbClr val="000000"/>
              </a:solidFill>
              <a:latin typeface="Arial"/>
            </a:endParaRPr>
          </a:p>
          <a:p>
            <a:pPr marL="10440" defTabSz="914400">
              <a:lnSpc>
                <a:spcPts val="2401"/>
              </a:lnSpc>
            </a:pPr>
            <a:r>
              <a:rPr b="0" lang="it-IT" sz="2000" spc="-1" strike="noStrike">
                <a:solidFill>
                  <a:srgbClr val="ffffff"/>
                </a:solidFill>
                <a:latin typeface="Titillium Web"/>
                <a:ea typeface="ヒラギノ角ゴ Pro W3"/>
              </a:rPr>
              <a:t>a cura di Ivana Malvaso e Sandra Raddi</a:t>
            </a:r>
            <a:endParaRPr b="0" lang="it-IT" sz="2000" spc="-1" strike="noStrike">
              <a:solidFill>
                <a:srgbClr val="000000"/>
              </a:solidFill>
              <a:latin typeface="Arial"/>
            </a:endParaRPr>
          </a:p>
          <a:p>
            <a:pPr marL="10440" defTabSz="914400">
              <a:lnSpc>
                <a:spcPts val="2401"/>
              </a:lnSpc>
            </a:pPr>
            <a:endParaRPr b="0" lang="it-IT" sz="2000" spc="-1" strike="noStrike">
              <a:solidFill>
                <a:srgbClr val="000000"/>
              </a:solidFill>
              <a:latin typeface="Arial"/>
            </a:endParaRPr>
          </a:p>
          <a:p>
            <a:pPr marL="10440" defTabSz="914400">
              <a:lnSpc>
                <a:spcPts val="2401"/>
              </a:lnSpc>
            </a:pPr>
            <a:endParaRPr b="0" lang="it-IT" sz="2000" spc="-1" strike="noStrike">
              <a:solidFill>
                <a:srgbClr val="000000"/>
              </a:solidFill>
              <a:latin typeface="Arial"/>
            </a:endParaRPr>
          </a:p>
          <a:p>
            <a:pPr marL="10440" defTabSz="914400">
              <a:lnSpc>
                <a:spcPts val="2401"/>
              </a:lnSpc>
            </a:pPr>
            <a:r>
              <a:rPr b="0" lang="it-IT" sz="2000" spc="-1" strike="noStrike">
                <a:solidFill>
                  <a:srgbClr val="ffffff"/>
                </a:solidFill>
                <a:latin typeface="Titillium Web"/>
                <a:ea typeface="ヒラギノ角ゴ Pro W3"/>
              </a:rPr>
              <a:t>Firenze 9 Luglio 2024 </a:t>
            </a:r>
            <a:endParaRPr b="0" lang="it-IT"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PlaceHolder 1"/>
          <p:cNvSpPr>
            <a:spLocks noGrp="1"/>
          </p:cNvSpPr>
          <p:nvPr>
            <p:ph type="sldNum" idx="11"/>
          </p:nvPr>
        </p:nvSpPr>
        <p:spPr>
          <a:xfrm>
            <a:off x="10841400" y="6299280"/>
            <a:ext cx="972000" cy="455400"/>
          </a:xfrm>
          <a:prstGeom prst="rect">
            <a:avLst/>
          </a:prstGeom>
          <a:noFill/>
          <a:ln w="0">
            <a:noFill/>
          </a:ln>
        </p:spPr>
        <p:txBody>
          <a:bodyPr numCol="1" spcCol="0" lIns="90000" rIns="90000" tIns="45000" bIns="45000" anchor="t">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DA9E9FFF-5266-481E-8E64-4C3193094A86}"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115" name="PlaceHolder 2"/>
          <p:cNvSpPr>
            <a:spLocks noGrp="1"/>
          </p:cNvSpPr>
          <p:nvPr>
            <p:ph type="title"/>
          </p:nvPr>
        </p:nvSpPr>
        <p:spPr>
          <a:xfrm>
            <a:off x="766800" y="1413000"/>
            <a:ext cx="10326240" cy="729000"/>
          </a:xfrm>
          <a:prstGeom prst="rect">
            <a:avLst/>
          </a:prstGeom>
          <a:noFill/>
          <a:ln w="0">
            <a:noFill/>
          </a:ln>
        </p:spPr>
        <p:txBody>
          <a:bodyPr lIns="90000" rIns="90000" tIns="45000" bIns="45000" anchor="t">
            <a:noAutofit/>
          </a:bodyPr>
          <a:p>
            <a:pPr indent="0" algn="ctr" defTabSz="914400">
              <a:lnSpc>
                <a:spcPct val="100000"/>
              </a:lnSpc>
              <a:buNone/>
            </a:pPr>
            <a:r>
              <a:rPr b="1" lang="it-IT" sz="2800" spc="-1" strike="noStrike">
                <a:solidFill>
                  <a:srgbClr val="005e7d"/>
                </a:solidFill>
                <a:latin typeface="Titillium Web"/>
                <a:ea typeface="ヒラギノ角ゴ Pro W3"/>
              </a:rPr>
              <a:t>   </a:t>
            </a:r>
            <a:r>
              <a:rPr b="1" lang="it-IT" sz="2800" spc="-1" strike="noStrike">
                <a:solidFill>
                  <a:srgbClr val="005e7d"/>
                </a:solidFill>
                <a:latin typeface="Titillium Web"/>
                <a:ea typeface="ヒラギノ角ゴ Pro W3"/>
              </a:rPr>
              <a:t>Affidamento diretto importo inferiore a 5.000 euro</a:t>
            </a:r>
            <a:endParaRPr b="0" lang="it-IT" sz="2800" spc="-1" strike="noStrike">
              <a:solidFill>
                <a:schemeClr val="dk1"/>
              </a:solidFill>
              <a:latin typeface="Arial"/>
            </a:endParaRPr>
          </a:p>
        </p:txBody>
      </p:sp>
      <p:sp>
        <p:nvSpPr>
          <p:cNvPr id="116" name="Rectangle 3"/>
          <p:cNvSpPr/>
          <p:nvPr/>
        </p:nvSpPr>
        <p:spPr>
          <a:xfrm>
            <a:off x="766800" y="2143800"/>
            <a:ext cx="10692000" cy="3879360"/>
          </a:xfrm>
          <a:prstGeom prst="rect">
            <a:avLst/>
          </a:prstGeom>
          <a:noFill/>
          <a:ln w="0">
            <a:noFill/>
          </a:ln>
        </p:spPr>
        <p:style>
          <a:lnRef idx="0"/>
          <a:fillRef idx="0"/>
          <a:effectRef idx="0"/>
          <a:fontRef idx="minor"/>
        </p:style>
        <p:txBody>
          <a:bodyPr lIns="90000" rIns="90000" tIns="45000" bIns="45000" anchor="t">
            <a:noAutofit/>
          </a:bodyPr>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Dal 1° gennaio 2024 tutte le procedure di affidamento, anche di piccolo importo, devono essere svolte tramite l’ausilio delle PAD. </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Ciò vale anche per gli affidamenti di importo inferiore ai 5 mila euro, nonostante il fatto che la legge 145/18 li abbia esentati dall’obbligo di ricorso al MEPA. </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L’ANAC  ha, infatti, chiarito, con la FAQ D.4, che la norma richiamata, precedente alle disposizioni contenute nel nuovo Codice, riguarda il contenimento della spesa e non esenta le S.A. dall'utilizzo delle piattaforme digitali.</a:t>
            </a:r>
            <a:endParaRPr b="0" lang="it-IT" sz="1800" spc="-1" strike="noStrike">
              <a:solidFill>
                <a:srgbClr val="000000"/>
              </a:solidFill>
              <a:latin typeface="Arial"/>
            </a:endParaRPr>
          </a:p>
        </p:txBody>
      </p:sp>
      <p:pic>
        <p:nvPicPr>
          <p:cNvPr id="117" name="Immagine 1" descr=""/>
          <p:cNvPicPr/>
          <p:nvPr/>
        </p:nvPicPr>
        <p:blipFill>
          <a:blip r:embed="rId1"/>
          <a:stretch/>
        </p:blipFill>
        <p:spPr>
          <a:xfrm>
            <a:off x="579960" y="43560"/>
            <a:ext cx="2836440" cy="996120"/>
          </a:xfrm>
          <a:prstGeom prst="rect">
            <a:avLst/>
          </a:prstGeom>
          <a:ln w="0">
            <a:noFill/>
          </a:ln>
        </p:spPr>
      </p:pic>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PlaceHolder 1"/>
          <p:cNvSpPr>
            <a:spLocks noGrp="1"/>
          </p:cNvSpPr>
          <p:nvPr>
            <p:ph type="sldNum" idx="12"/>
          </p:nvPr>
        </p:nvSpPr>
        <p:spPr>
          <a:xfrm>
            <a:off x="10841400" y="6299280"/>
            <a:ext cx="972000" cy="455400"/>
          </a:xfrm>
          <a:prstGeom prst="rect">
            <a:avLst/>
          </a:prstGeom>
          <a:noFill/>
          <a:ln w="0">
            <a:noFill/>
          </a:ln>
        </p:spPr>
        <p:txBody>
          <a:bodyPr numCol="1" spcCol="0" lIns="90000" rIns="90000" tIns="45000" bIns="45000" anchor="t">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36E50CC0-BF68-41DE-8AFF-4ABB0D33B372}"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119" name="PlaceHolder 2"/>
          <p:cNvSpPr>
            <a:spLocks noGrp="1"/>
          </p:cNvSpPr>
          <p:nvPr>
            <p:ph type="title"/>
          </p:nvPr>
        </p:nvSpPr>
        <p:spPr>
          <a:xfrm>
            <a:off x="766800" y="1413000"/>
            <a:ext cx="10326240" cy="729000"/>
          </a:xfrm>
          <a:prstGeom prst="rect">
            <a:avLst/>
          </a:prstGeom>
          <a:noFill/>
          <a:ln w="0">
            <a:noFill/>
          </a:ln>
        </p:spPr>
        <p:txBody>
          <a:bodyPr lIns="90000" rIns="90000" tIns="45000" bIns="45000" anchor="t">
            <a:noAutofit/>
          </a:bodyPr>
          <a:p>
            <a:pPr indent="0" algn="ctr" defTabSz="914400">
              <a:lnSpc>
                <a:spcPct val="100000"/>
              </a:lnSpc>
              <a:buNone/>
            </a:pPr>
            <a:r>
              <a:rPr b="1" lang="it-IT" sz="2800" spc="-1" strike="noStrike">
                <a:solidFill>
                  <a:srgbClr val="005e7d"/>
                </a:solidFill>
                <a:latin typeface="Titillium Web"/>
                <a:ea typeface="ヒラギノ角ゴ Pro W3"/>
              </a:rPr>
              <a:t>   </a:t>
            </a:r>
            <a:r>
              <a:rPr b="1" lang="it-IT" sz="2800" spc="-1" strike="noStrike">
                <a:solidFill>
                  <a:srgbClr val="005e7d"/>
                </a:solidFill>
                <a:latin typeface="Titillium Web"/>
                <a:ea typeface="ヒラギノ角ゴ Pro W3"/>
              </a:rPr>
              <a:t>Affidamento diretto importo inferiore a 5.000 euro</a:t>
            </a:r>
            <a:endParaRPr b="0" lang="it-IT" sz="2800" spc="-1" strike="noStrike">
              <a:solidFill>
                <a:schemeClr val="dk1"/>
              </a:solidFill>
              <a:latin typeface="Arial"/>
            </a:endParaRPr>
          </a:p>
        </p:txBody>
      </p:sp>
      <p:sp>
        <p:nvSpPr>
          <p:cNvPr id="120" name="Rectangle 3"/>
          <p:cNvSpPr/>
          <p:nvPr/>
        </p:nvSpPr>
        <p:spPr>
          <a:xfrm>
            <a:off x="766800" y="2143800"/>
            <a:ext cx="10692000" cy="3879360"/>
          </a:xfrm>
          <a:prstGeom prst="rect">
            <a:avLst/>
          </a:prstGeom>
          <a:noFill/>
          <a:ln w="0">
            <a:noFill/>
          </a:ln>
        </p:spPr>
        <p:style>
          <a:lnRef idx="0"/>
          <a:fillRef idx="0"/>
          <a:effectRef idx="0"/>
          <a:fontRef idx="minor"/>
        </p:style>
        <p:txBody>
          <a:bodyPr lIns="90000" rIns="90000" tIns="45000" bIns="45000" anchor="t">
            <a:noAutofit/>
          </a:bodyPr>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Questa previsione discende dalle previsioni normative ed in particolare,  dall'articolo 48, comma 4, del codice, che prevede che ai contratti di importo inferiore alle soglie di rilevanza europea si applicano le disposizioni del codice (ivi comprese quelle sulla digitalizzazione) se non derogate dalla Parte I del codice medesimo. Detta parte non prevede alcuna deroga all'applicazione della normativa sulla digitalizzazione per le procedure sotto-soglia, neanche con riferimento agli affidamenti di importo ridotto. </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L’ANAC , per facilitare le S.A., con Comunicato del 10 gennaio 2024, ha stabilito fino </a:t>
            </a:r>
            <a:r>
              <a:rPr b="1" lang="it-IT" sz="1800" spc="-1" strike="noStrike">
                <a:solidFill>
                  <a:srgbClr val="000000"/>
                </a:solidFill>
                <a:latin typeface="Titillium Web"/>
                <a:ea typeface="ヒラギノ角ゴ Pro W3"/>
              </a:rPr>
              <a:t>al 30 settembre 2024 </a:t>
            </a:r>
            <a:r>
              <a:rPr b="0" lang="it-IT" sz="1800" spc="-1" strike="noStrike">
                <a:solidFill>
                  <a:srgbClr val="000000"/>
                </a:solidFill>
                <a:latin typeface="Titillium Web"/>
                <a:ea typeface="ヒラギノ角ゴ Pro W3"/>
              </a:rPr>
              <a:t>la possibilità di utilizzare l’interfaccia web oltre alle PAD (scheda AD5), che rimangono la modalità ordinaria..</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La piattaforma </a:t>
            </a:r>
            <a:r>
              <a:rPr b="1" lang="it-IT" sz="1800" spc="-1" strike="noStrike">
                <a:solidFill>
                  <a:srgbClr val="000000"/>
                </a:solidFill>
                <a:latin typeface="Titillium Web"/>
                <a:ea typeface="ヒラギノ角ゴ Pro W3"/>
              </a:rPr>
              <a:t>Start è adeguata anche per la gestione di affidamenti di importo inferiore a 5.000 euro</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1" lang="it-IT" sz="1800" spc="-1" strike="noStrike">
                <a:solidFill>
                  <a:srgbClr val="000000"/>
                </a:solidFill>
                <a:latin typeface="Titillium Web"/>
                <a:ea typeface="ヒラギノ角ゴ Pro W3"/>
              </a:rPr>
              <a:t>Consente la gestione di tutti gli affidamenti diretti sopra e sotto 5.000 euro</a:t>
            </a:r>
            <a:endParaRPr b="0" lang="it-IT" sz="1800" spc="-1" strike="noStrike">
              <a:solidFill>
                <a:srgbClr val="000000"/>
              </a:solidFill>
              <a:latin typeface="Arial"/>
            </a:endParaRPr>
          </a:p>
        </p:txBody>
      </p:sp>
      <p:pic>
        <p:nvPicPr>
          <p:cNvPr id="121" name="Immagine 1" descr=""/>
          <p:cNvPicPr/>
          <p:nvPr/>
        </p:nvPicPr>
        <p:blipFill>
          <a:blip r:embed="rId1"/>
          <a:stretch/>
        </p:blipFill>
        <p:spPr>
          <a:xfrm>
            <a:off x="579960" y="43560"/>
            <a:ext cx="2836440" cy="996120"/>
          </a:xfrm>
          <a:prstGeom prst="rect">
            <a:avLst/>
          </a:prstGeom>
          <a:ln w="0">
            <a:noFill/>
          </a:ln>
        </p:spPr>
      </p:pic>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PlaceHolder 1"/>
          <p:cNvSpPr>
            <a:spLocks noGrp="1"/>
          </p:cNvSpPr>
          <p:nvPr>
            <p:ph type="sldNum" idx="13"/>
          </p:nvPr>
        </p:nvSpPr>
        <p:spPr>
          <a:xfrm>
            <a:off x="10841400" y="6299280"/>
            <a:ext cx="972000" cy="455400"/>
          </a:xfrm>
          <a:prstGeom prst="rect">
            <a:avLst/>
          </a:prstGeom>
          <a:noFill/>
          <a:ln w="0">
            <a:noFill/>
          </a:ln>
        </p:spPr>
        <p:txBody>
          <a:bodyPr numCol="1" spcCol="0" lIns="90000" rIns="90000" tIns="45000" bIns="45000" anchor="t">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376008A8-1D56-4A46-A547-AA52795D4806}"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123" name="PlaceHolder 2"/>
          <p:cNvSpPr>
            <a:spLocks noGrp="1"/>
          </p:cNvSpPr>
          <p:nvPr>
            <p:ph type="title"/>
          </p:nvPr>
        </p:nvSpPr>
        <p:spPr>
          <a:xfrm>
            <a:off x="766800" y="1413000"/>
            <a:ext cx="10326240" cy="729000"/>
          </a:xfrm>
          <a:prstGeom prst="rect">
            <a:avLst/>
          </a:prstGeom>
          <a:noFill/>
          <a:ln w="0">
            <a:noFill/>
          </a:ln>
        </p:spPr>
        <p:txBody>
          <a:bodyPr lIns="90000" rIns="90000" tIns="45000" bIns="45000" anchor="t">
            <a:noAutofit/>
          </a:bodyPr>
          <a:p>
            <a:pPr indent="0" algn="ctr" defTabSz="914400">
              <a:lnSpc>
                <a:spcPct val="100000"/>
              </a:lnSpc>
              <a:buNone/>
            </a:pPr>
            <a:r>
              <a:rPr b="1" lang="it-IT" sz="2800" spc="-1" strike="noStrike">
                <a:solidFill>
                  <a:srgbClr val="005e7d"/>
                </a:solidFill>
                <a:latin typeface="Titillium Web"/>
                <a:ea typeface="ヒラギノ角ゴ Pro W3"/>
              </a:rPr>
              <a:t>Iter Affidamento diretto - 2</a:t>
            </a:r>
            <a:endParaRPr b="0" lang="it-IT" sz="2800" spc="-1" strike="noStrike">
              <a:solidFill>
                <a:schemeClr val="dk1"/>
              </a:solidFill>
              <a:latin typeface="Arial"/>
            </a:endParaRPr>
          </a:p>
        </p:txBody>
      </p:sp>
      <p:sp>
        <p:nvSpPr>
          <p:cNvPr id="124" name="Rectangle 3"/>
          <p:cNvSpPr/>
          <p:nvPr/>
        </p:nvSpPr>
        <p:spPr>
          <a:xfrm>
            <a:off x="766800" y="2143800"/>
            <a:ext cx="10692000" cy="3879360"/>
          </a:xfrm>
          <a:prstGeom prst="rect">
            <a:avLst/>
          </a:prstGeom>
          <a:noFill/>
          <a:ln w="0">
            <a:noFill/>
          </a:ln>
        </p:spPr>
        <p:style>
          <a:lnRef idx="0"/>
          <a:fillRef idx="0"/>
          <a:effectRef idx="0"/>
          <a:fontRef idx="minor"/>
        </p:style>
        <p:txBody>
          <a:bodyPr lIns="90000" rIns="90000" tIns="45000" bIns="45000" anchor="t">
            <a:noAutofit/>
          </a:bodyPr>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l’iter che discende dalle nuove modalità introdotte è:</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 </a:t>
            </a:r>
            <a:r>
              <a:rPr b="1" lang="it-IT" sz="1800" spc="-1" strike="noStrike">
                <a:solidFill>
                  <a:srgbClr val="000000"/>
                </a:solidFill>
                <a:latin typeface="Titillium Web"/>
                <a:ea typeface="ヒラギノ角ゴ Pro W3"/>
              </a:rPr>
              <a:t>Individuazione dell’OE </a:t>
            </a:r>
            <a:r>
              <a:rPr b="0" lang="it-IT" sz="1800" spc="-1" strike="noStrike">
                <a:solidFill>
                  <a:srgbClr val="000000"/>
                </a:solidFill>
                <a:latin typeface="Titillium Web"/>
                <a:ea typeface="ヒラギノ角ゴ Pro W3"/>
              </a:rPr>
              <a:t> </a:t>
            </a:r>
            <a:r>
              <a:rPr b="1" lang="it-IT" sz="1800" spc="-1" strike="noStrike">
                <a:solidFill>
                  <a:srgbClr val="000000"/>
                </a:solidFill>
                <a:latin typeface="Titillium Web"/>
                <a:ea typeface="ヒラギノ角ゴ Pro W3"/>
              </a:rPr>
              <a:t>tramite utilizzo della piattaforma</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 </a:t>
            </a:r>
            <a:r>
              <a:rPr b="1" lang="it-IT" sz="1800" spc="-1" strike="noStrike">
                <a:solidFill>
                  <a:srgbClr val="000000"/>
                </a:solidFill>
                <a:latin typeface="Titillium Web"/>
                <a:ea typeface="ヒラギノ角ゴ Pro W3"/>
              </a:rPr>
              <a:t>Acquisizione del CIG tramite la piattaforma </a:t>
            </a:r>
            <a:r>
              <a:rPr b="0" lang="it-IT" sz="1800" spc="-1" strike="noStrike">
                <a:solidFill>
                  <a:srgbClr val="000000"/>
                </a:solidFill>
                <a:latin typeface="Titillium Web"/>
                <a:ea typeface="ヒラギノ角ゴ Pro W3"/>
              </a:rPr>
              <a:t>di approvvigionamento</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Per affidamenti di </a:t>
            </a:r>
            <a:r>
              <a:rPr b="1" lang="it-IT" sz="1800" spc="-1" strike="noStrike">
                <a:solidFill>
                  <a:srgbClr val="000000"/>
                </a:solidFill>
                <a:latin typeface="Titillium Web"/>
                <a:ea typeface="ヒラギノ角ゴ Pro W3"/>
              </a:rPr>
              <a:t>importo inferiore a 40.000 </a:t>
            </a:r>
            <a:r>
              <a:rPr b="0" lang="it-IT" sz="1800" spc="-1" strike="noStrike">
                <a:solidFill>
                  <a:srgbClr val="000000"/>
                </a:solidFill>
                <a:latin typeface="Titillium Web"/>
                <a:ea typeface="ヒラギノ角ゴ Pro W3"/>
              </a:rPr>
              <a:t>sulla base previsione art. 52  è possibile procedere con adozione della determina di affidamento ai sensi art. 17 comma 2</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Per </a:t>
            </a:r>
            <a:r>
              <a:rPr b="1" lang="it-IT" sz="1800" spc="-1" strike="noStrike">
                <a:solidFill>
                  <a:srgbClr val="000000"/>
                </a:solidFill>
                <a:latin typeface="Titillium Web"/>
                <a:ea typeface="ヒラギノ角ゴ Pro W3"/>
              </a:rPr>
              <a:t>affidamenti pari o superiori a 40.000  </a:t>
            </a:r>
            <a:r>
              <a:rPr b="0" lang="it-IT" sz="1800" spc="-1" strike="noStrike">
                <a:solidFill>
                  <a:srgbClr val="000000"/>
                </a:solidFill>
                <a:latin typeface="Titillium Web"/>
                <a:ea typeface="ヒラギノ角ゴ Pro W3"/>
              </a:rPr>
              <a:t>a seguito dell’acquisizione del CIG:</a:t>
            </a: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è possibile  effettuare i controlli sull’OE tramite FVOE</a:t>
            </a: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dopo la conclusione dei controlli  si adotta la determina di affidamento ai sensi art. 17 comma 2</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p:txBody>
      </p:sp>
      <p:pic>
        <p:nvPicPr>
          <p:cNvPr id="125" name="Immagine 1" descr=""/>
          <p:cNvPicPr/>
          <p:nvPr/>
        </p:nvPicPr>
        <p:blipFill>
          <a:blip r:embed="rId1"/>
          <a:stretch/>
        </p:blipFill>
        <p:spPr>
          <a:xfrm>
            <a:off x="579960" y="43560"/>
            <a:ext cx="2836440" cy="996120"/>
          </a:xfrm>
          <a:prstGeom prst="rect">
            <a:avLst/>
          </a:prstGeom>
          <a:ln w="0">
            <a:noFill/>
          </a:ln>
        </p:spPr>
      </p:pic>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PlaceHolder 1"/>
          <p:cNvSpPr>
            <a:spLocks noGrp="1"/>
          </p:cNvSpPr>
          <p:nvPr>
            <p:ph type="sldNum" idx="14"/>
          </p:nvPr>
        </p:nvSpPr>
        <p:spPr>
          <a:xfrm>
            <a:off x="10841400" y="6299280"/>
            <a:ext cx="972000" cy="455400"/>
          </a:xfrm>
          <a:prstGeom prst="rect">
            <a:avLst/>
          </a:prstGeom>
          <a:noFill/>
          <a:ln w="0">
            <a:noFill/>
          </a:ln>
        </p:spPr>
        <p:txBody>
          <a:bodyPr numCol="1" spcCol="0" lIns="90000" rIns="90000" tIns="45000" bIns="45000" anchor="t">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13238584-0B4D-4029-9180-8E67523C00B0}"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127" name="PlaceHolder 2"/>
          <p:cNvSpPr>
            <a:spLocks noGrp="1"/>
          </p:cNvSpPr>
          <p:nvPr>
            <p:ph type="title"/>
          </p:nvPr>
        </p:nvSpPr>
        <p:spPr>
          <a:xfrm>
            <a:off x="766800" y="1413000"/>
            <a:ext cx="10326240" cy="729000"/>
          </a:xfrm>
          <a:prstGeom prst="rect">
            <a:avLst/>
          </a:prstGeom>
          <a:noFill/>
          <a:ln w="0">
            <a:noFill/>
          </a:ln>
        </p:spPr>
        <p:txBody>
          <a:bodyPr lIns="90000" rIns="90000" tIns="45000" bIns="45000" anchor="t">
            <a:noAutofit/>
          </a:bodyPr>
          <a:p>
            <a:pPr indent="0" algn="ctr" defTabSz="914400">
              <a:lnSpc>
                <a:spcPct val="100000"/>
              </a:lnSpc>
              <a:buNone/>
            </a:pPr>
            <a:r>
              <a:rPr b="1" lang="it-IT" sz="2800" spc="-1" strike="noStrike">
                <a:solidFill>
                  <a:srgbClr val="005e7d"/>
                </a:solidFill>
                <a:latin typeface="Titillium Web"/>
                <a:ea typeface="ヒラギノ角ゴ Pro W3"/>
              </a:rPr>
              <a:t>Acquisizione CIG </a:t>
            </a:r>
            <a:endParaRPr b="0" lang="it-IT" sz="2800" spc="-1" strike="noStrike">
              <a:solidFill>
                <a:schemeClr val="dk1"/>
              </a:solidFill>
              <a:latin typeface="Arial"/>
            </a:endParaRPr>
          </a:p>
        </p:txBody>
      </p:sp>
      <p:sp>
        <p:nvSpPr>
          <p:cNvPr id="128" name="Rectangle 3"/>
          <p:cNvSpPr/>
          <p:nvPr/>
        </p:nvSpPr>
        <p:spPr>
          <a:xfrm>
            <a:off x="766800" y="1910160"/>
            <a:ext cx="10692000" cy="4113000"/>
          </a:xfrm>
          <a:prstGeom prst="rect">
            <a:avLst/>
          </a:prstGeom>
          <a:noFill/>
          <a:ln w="0">
            <a:noFill/>
          </a:ln>
        </p:spPr>
        <p:style>
          <a:lnRef idx="0"/>
          <a:fillRef idx="0"/>
          <a:effectRef idx="0"/>
          <a:fontRef idx="minor"/>
        </p:style>
        <p:txBody>
          <a:bodyPr lIns="90000" rIns="90000" tIns="45000" bIns="45000" anchor="t">
            <a:noAutofit/>
          </a:bodyPr>
          <a:p>
            <a:pPr marL="216000" indent="-216000" defTabSz="914400">
              <a:lnSpc>
                <a:spcPct val="100000"/>
              </a:lnSpc>
              <a:spcBef>
                <a:spcPts val="360"/>
              </a:spcBef>
              <a:buClr>
                <a:srgbClr val="000000"/>
              </a:buClr>
              <a:buFont typeface="Symbol"/>
              <a:buChar char=""/>
            </a:pPr>
            <a:r>
              <a:rPr b="1" lang="it-IT" sz="1800" spc="-1" strike="noStrike">
                <a:solidFill>
                  <a:srgbClr val="000000"/>
                </a:solidFill>
                <a:latin typeface="Titillium Web"/>
                <a:ea typeface="ヒラギノ角ゴ Pro W3"/>
              </a:rPr>
              <a:t>il CIG è acquisito </a:t>
            </a:r>
            <a:r>
              <a:rPr b="0" lang="it-IT" sz="1800" spc="-1" strike="noStrike">
                <a:solidFill>
                  <a:srgbClr val="000000"/>
                </a:solidFill>
                <a:latin typeface="Titillium Web"/>
                <a:ea typeface="ヒラギノ角ゴ Pro W3"/>
              </a:rPr>
              <a:t>tramite la piattaforma di approvvigionamento </a:t>
            </a:r>
            <a:r>
              <a:rPr b="1" lang="it-IT" sz="1800" spc="-1" strike="noStrike">
                <a:solidFill>
                  <a:srgbClr val="000000"/>
                </a:solidFill>
                <a:latin typeface="Titillium Web"/>
                <a:ea typeface="ヒラギノ角ゴ Pro W3"/>
              </a:rPr>
              <a:t>dopo individuazione dell’operatore economico; </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Anac ha previsto ai fini dell’acquisizione del CIG la necessità di fornire le informazioni individuate in una apposita scheda</a:t>
            </a: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 </a:t>
            </a:r>
            <a:r>
              <a:rPr b="1" lang="it-IT" sz="1800" spc="-1" strike="noStrike">
                <a:solidFill>
                  <a:srgbClr val="000000"/>
                </a:solidFill>
                <a:latin typeface="Titillium Web"/>
                <a:ea typeface="ヒラギノ角ゴ Pro W3"/>
              </a:rPr>
              <a:t>AD5 per affidamenti diretti fino a 5.000 euro</a:t>
            </a: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 </a:t>
            </a:r>
            <a:r>
              <a:rPr b="1" lang="it-IT" sz="1800" spc="-1" strike="noStrike">
                <a:solidFill>
                  <a:srgbClr val="000000"/>
                </a:solidFill>
                <a:latin typeface="Titillium Web"/>
                <a:ea typeface="ヒラギノ角ゴ Pro W3"/>
              </a:rPr>
              <a:t>AD3 per affidamenti diretti pari o superiore a 5.000 euro</a:t>
            </a:r>
            <a:r>
              <a:rPr b="0" lang="it-IT" sz="1800" spc="-1" strike="noStrike">
                <a:solidFill>
                  <a:srgbClr val="000000"/>
                </a:solidFill>
                <a:latin typeface="Titillium Web"/>
                <a:ea typeface="ヒラギノ角ゴ Pro W3"/>
              </a:rPr>
              <a:t>; </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Le piattaforme hanno  implementato con modalità diverse a secondo delle diverse impostazioni le informazioni previste da Anac;</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La piattaforma Start richiede i dati nella fase di creazione dell’affidamento e utilizza i dati per la richiesta del CIG</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p:txBody>
      </p:sp>
      <p:pic>
        <p:nvPicPr>
          <p:cNvPr id="129" name="Immagine 1" descr=""/>
          <p:cNvPicPr/>
          <p:nvPr/>
        </p:nvPicPr>
        <p:blipFill>
          <a:blip r:embed="rId1"/>
          <a:stretch/>
        </p:blipFill>
        <p:spPr>
          <a:xfrm>
            <a:off x="579960" y="43560"/>
            <a:ext cx="2836440" cy="996120"/>
          </a:xfrm>
          <a:prstGeom prst="rect">
            <a:avLst/>
          </a:prstGeom>
          <a:ln w="0">
            <a:noFill/>
          </a:ln>
        </p:spPr>
      </p:pic>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PlaceHolder 1"/>
          <p:cNvSpPr>
            <a:spLocks noGrp="1"/>
          </p:cNvSpPr>
          <p:nvPr>
            <p:ph type="sldNum" idx="15"/>
          </p:nvPr>
        </p:nvSpPr>
        <p:spPr>
          <a:xfrm>
            <a:off x="10841400" y="6299280"/>
            <a:ext cx="972000" cy="455400"/>
          </a:xfrm>
          <a:prstGeom prst="rect">
            <a:avLst/>
          </a:prstGeom>
          <a:noFill/>
          <a:ln w="0">
            <a:noFill/>
          </a:ln>
        </p:spPr>
        <p:txBody>
          <a:bodyPr numCol="1" spcCol="0" lIns="90000" rIns="90000" tIns="45000" bIns="45000" anchor="t">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F3F3C834-827F-46EC-852B-5807AAF10375}"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131" name="PlaceHolder 2"/>
          <p:cNvSpPr>
            <a:spLocks noGrp="1"/>
          </p:cNvSpPr>
          <p:nvPr>
            <p:ph type="title"/>
          </p:nvPr>
        </p:nvSpPr>
        <p:spPr>
          <a:xfrm>
            <a:off x="766800" y="1137960"/>
            <a:ext cx="10327680" cy="496080"/>
          </a:xfrm>
          <a:prstGeom prst="rect">
            <a:avLst/>
          </a:prstGeom>
          <a:noFill/>
          <a:ln w="0">
            <a:noFill/>
          </a:ln>
        </p:spPr>
        <p:txBody>
          <a:bodyPr lIns="90000" rIns="90000" tIns="45000" bIns="45000" anchor="t">
            <a:noAutofit/>
          </a:bodyPr>
          <a:p>
            <a:pPr indent="0" algn="ctr" defTabSz="914400">
              <a:lnSpc>
                <a:spcPct val="100000"/>
              </a:lnSpc>
              <a:buNone/>
            </a:pPr>
            <a:r>
              <a:rPr b="1" lang="it-IT" sz="2800" spc="-1" strike="noStrike">
                <a:solidFill>
                  <a:srgbClr val="005e7d"/>
                </a:solidFill>
                <a:latin typeface="Titillium Web"/>
                <a:ea typeface="ヒラギノ角ゴ Pro W3"/>
              </a:rPr>
              <a:t>Acquisizione CIG - 2</a:t>
            </a:r>
            <a:endParaRPr b="0" lang="it-IT" sz="2800" spc="-1" strike="noStrike">
              <a:solidFill>
                <a:schemeClr val="dk1"/>
              </a:solidFill>
              <a:latin typeface="Arial"/>
            </a:endParaRPr>
          </a:p>
        </p:txBody>
      </p:sp>
      <p:sp>
        <p:nvSpPr>
          <p:cNvPr id="132" name="Rectangle 3"/>
          <p:cNvSpPr/>
          <p:nvPr/>
        </p:nvSpPr>
        <p:spPr>
          <a:xfrm>
            <a:off x="766800" y="1732320"/>
            <a:ext cx="10692000" cy="4290840"/>
          </a:xfrm>
          <a:prstGeom prst="rect">
            <a:avLst/>
          </a:prstGeom>
          <a:noFill/>
          <a:ln w="0">
            <a:noFill/>
          </a:ln>
        </p:spPr>
        <p:style>
          <a:lnRef idx="0"/>
          <a:fillRef idx="0"/>
          <a:effectRef idx="0"/>
          <a:fontRef idx="minor"/>
        </p:style>
        <p:txBody>
          <a:bodyPr lIns="90000" rIns="90000" tIns="45000" bIns="45000" anchor="t">
            <a:noAutofit/>
          </a:bodyPr>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attraverso i dati forniti  si individuano gli elementi identificativi e caratterizzanti la procedura di affidamento;</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  </a:t>
            </a:r>
            <a:r>
              <a:rPr b="1" lang="it-IT" sz="1800" spc="-1" strike="noStrike">
                <a:solidFill>
                  <a:srgbClr val="000000"/>
                </a:solidFill>
                <a:latin typeface="Titillium Web"/>
                <a:ea typeface="ヒラギノ角ゴ Pro W3"/>
              </a:rPr>
              <a:t>Occorre prestare molta attenzione  in relazione ai dati inseriti </a:t>
            </a:r>
            <a:r>
              <a:rPr b="0" lang="it-IT" sz="1800" spc="-1" strike="noStrike">
                <a:solidFill>
                  <a:srgbClr val="000000"/>
                </a:solidFill>
                <a:latin typeface="Titillium Web"/>
                <a:ea typeface="ヒラギノ角ゴ Pro W3"/>
              </a:rPr>
              <a:t>in quanto le modifiche ai dati sono consentite da ANAC solo in casi determinati</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ANAC ha introdotto recentemente le schede;</a:t>
            </a:r>
            <a:endParaRPr b="0" lang="it-IT" sz="1800" spc="-1" strike="noStrike">
              <a:solidFill>
                <a:srgbClr val="000000"/>
              </a:solidFill>
              <a:latin typeface="Arial"/>
            </a:endParaRPr>
          </a:p>
          <a:p>
            <a:pPr marL="285840" indent="-285840" defTabSz="914400">
              <a:lnSpc>
                <a:spcPct val="100000"/>
              </a:lnSpc>
              <a:spcBef>
                <a:spcPts val="360"/>
              </a:spcBef>
              <a:buClr>
                <a:srgbClr val="000000"/>
              </a:buClr>
              <a:buFont typeface="Wingdings" charset="2"/>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CM1  per modifica ai dati per appalti superiori a 5.000 euro (contratti esclusi-generale o di tipo accordo quadro- e adesione AQ/convenzione senza successivo confronto competitivo)</a:t>
            </a:r>
            <a:endParaRPr b="0" lang="it-IT" sz="1800" spc="-1" strike="noStrike">
              <a:solidFill>
                <a:srgbClr val="000000"/>
              </a:solidFill>
              <a:latin typeface="Arial"/>
            </a:endParaRPr>
          </a:p>
          <a:p>
            <a:pPr marL="285840" indent="-285840" defTabSz="914400">
              <a:lnSpc>
                <a:spcPct val="100000"/>
              </a:lnSpc>
              <a:spcBef>
                <a:spcPts val="360"/>
              </a:spcBef>
              <a:buClr>
                <a:srgbClr val="000000"/>
              </a:buClr>
              <a:buFont typeface="Wingdings" charset="2"/>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CM2  per modifica ai dati per appalti inferiori a 5.000 euro</a:t>
            </a:r>
            <a:endParaRPr b="0" lang="it-IT" sz="1800" spc="-1" strike="noStrike">
              <a:solidFill>
                <a:srgbClr val="000000"/>
              </a:solidFill>
              <a:latin typeface="Arial"/>
            </a:endParaRPr>
          </a:p>
          <a:p>
            <a:pPr marL="285840" indent="-285840" defTabSz="914400">
              <a:lnSpc>
                <a:spcPct val="100000"/>
              </a:lnSpc>
              <a:spcBef>
                <a:spcPts val="360"/>
              </a:spcBef>
              <a:buClr>
                <a:srgbClr val="000000"/>
              </a:buClr>
              <a:buFont typeface="Wingdings" charset="2"/>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ANN per annullare la procedura </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marL="285840" indent="-285840" defTabSz="914400">
              <a:lnSpc>
                <a:spcPct val="100000"/>
              </a:lnSpc>
              <a:spcBef>
                <a:spcPts val="360"/>
              </a:spcBef>
              <a:buClr>
                <a:srgbClr val="000000"/>
              </a:buClr>
              <a:buFont typeface="Wingdings" charset="2"/>
              <a:buChar char=""/>
            </a:pPr>
            <a:r>
              <a:rPr b="0" lang="it-IT" sz="1800" spc="-1" strike="noStrike">
                <a:solidFill>
                  <a:srgbClr val="000000"/>
                </a:solidFill>
                <a:latin typeface="Titillium Web"/>
                <a:ea typeface="ヒラギノ角ゴ Pro W3"/>
              </a:rPr>
              <a:t>Le schede saranno implementate nella piattaforma </a:t>
            </a:r>
            <a:endParaRPr b="0" lang="it-IT" sz="1800" spc="-1" strike="noStrike">
              <a:solidFill>
                <a:srgbClr val="000000"/>
              </a:solidFill>
              <a:latin typeface="Arial"/>
            </a:endParaRPr>
          </a:p>
          <a:p>
            <a:pPr marL="285840" indent="-285840" defTabSz="914400">
              <a:lnSpc>
                <a:spcPct val="100000"/>
              </a:lnSpc>
              <a:spcBef>
                <a:spcPts val="360"/>
              </a:spcBef>
              <a:buClr>
                <a:srgbClr val="000000"/>
              </a:buClr>
              <a:buFont typeface="Wingdings" charset="2"/>
              <a:buChar char=""/>
            </a:pPr>
            <a:r>
              <a:rPr b="0" lang="it-IT" sz="1800" spc="-1" strike="noStrike">
                <a:solidFill>
                  <a:srgbClr val="000000"/>
                </a:solidFill>
                <a:latin typeface="Titillium Web"/>
                <a:ea typeface="ヒラギノ角ゴ Pro W3"/>
              </a:rPr>
              <a:t>Si potrà modificare solo importo e cup </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p:txBody>
      </p:sp>
      <p:pic>
        <p:nvPicPr>
          <p:cNvPr id="133" name="Immagine 1" descr=""/>
          <p:cNvPicPr/>
          <p:nvPr/>
        </p:nvPicPr>
        <p:blipFill>
          <a:blip r:embed="rId1"/>
          <a:stretch/>
        </p:blipFill>
        <p:spPr>
          <a:xfrm>
            <a:off x="579960" y="43560"/>
            <a:ext cx="2836440" cy="996120"/>
          </a:xfrm>
          <a:prstGeom prst="rect">
            <a:avLst/>
          </a:prstGeom>
          <a:ln w="0">
            <a:noFill/>
          </a:ln>
        </p:spPr>
      </p:pic>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PlaceHolder 1"/>
          <p:cNvSpPr>
            <a:spLocks noGrp="1"/>
          </p:cNvSpPr>
          <p:nvPr>
            <p:ph type="sldNum" idx="16"/>
          </p:nvPr>
        </p:nvSpPr>
        <p:spPr>
          <a:xfrm>
            <a:off x="10841400" y="6299280"/>
            <a:ext cx="972000" cy="455400"/>
          </a:xfrm>
          <a:prstGeom prst="rect">
            <a:avLst/>
          </a:prstGeom>
          <a:noFill/>
          <a:ln w="0">
            <a:noFill/>
          </a:ln>
        </p:spPr>
        <p:txBody>
          <a:bodyPr numCol="1" spcCol="0" lIns="90000" rIns="90000" tIns="45000" bIns="45000" anchor="t">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56799E41-0781-446B-AC37-62BE1C774AAE}"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135" name="PlaceHolder 2"/>
          <p:cNvSpPr>
            <a:spLocks noGrp="1"/>
          </p:cNvSpPr>
          <p:nvPr>
            <p:ph type="title"/>
          </p:nvPr>
        </p:nvSpPr>
        <p:spPr>
          <a:xfrm>
            <a:off x="766800" y="1413000"/>
            <a:ext cx="10326240" cy="729000"/>
          </a:xfrm>
          <a:prstGeom prst="rect">
            <a:avLst/>
          </a:prstGeom>
          <a:noFill/>
          <a:ln w="0">
            <a:noFill/>
          </a:ln>
        </p:spPr>
        <p:txBody>
          <a:bodyPr lIns="90000" rIns="90000" tIns="45000" bIns="45000" anchor="t">
            <a:noAutofit/>
          </a:bodyPr>
          <a:p>
            <a:pPr indent="0" algn="ctr" defTabSz="914400">
              <a:lnSpc>
                <a:spcPct val="100000"/>
              </a:lnSpc>
              <a:buNone/>
            </a:pPr>
            <a:r>
              <a:rPr b="1" lang="it-IT" sz="2800" spc="-1" strike="noStrike">
                <a:solidFill>
                  <a:srgbClr val="005e7d"/>
                </a:solidFill>
                <a:latin typeface="Titillium Web"/>
                <a:ea typeface="ヒラギノ角ゴ Pro W3"/>
              </a:rPr>
              <a:t>Stipula contratto ed esecuzione </a:t>
            </a:r>
            <a:endParaRPr b="0" lang="it-IT" sz="2800" spc="-1" strike="noStrike">
              <a:solidFill>
                <a:schemeClr val="dk1"/>
              </a:solidFill>
              <a:latin typeface="Arial"/>
            </a:endParaRPr>
          </a:p>
        </p:txBody>
      </p:sp>
      <p:sp>
        <p:nvSpPr>
          <p:cNvPr id="136" name="Rectangle 3"/>
          <p:cNvSpPr/>
          <p:nvPr/>
        </p:nvSpPr>
        <p:spPr>
          <a:xfrm>
            <a:off x="766800" y="2143800"/>
            <a:ext cx="10692000" cy="3879360"/>
          </a:xfrm>
          <a:prstGeom prst="rect">
            <a:avLst/>
          </a:prstGeom>
          <a:noFill/>
          <a:ln w="0">
            <a:noFill/>
          </a:ln>
        </p:spPr>
        <p:style>
          <a:lnRef idx="0"/>
          <a:fillRef idx="0"/>
          <a:effectRef idx="0"/>
          <a:fontRef idx="minor"/>
        </p:style>
        <p:txBody>
          <a:bodyPr lIns="90000" rIns="90000" tIns="45000" bIns="45000" anchor="t">
            <a:noAutofit/>
          </a:bodyPr>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dopo l’adozione della determina di affidamento si procede alla stipula del contratto nella forma prevista art. 18 d.lgs 36/2023</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Dopo la stipula del contratto occorre comunicare ad Anac l’avvenuta stipula attraverso l’utilizzo della piattaforma fornendo le informazioni individuate nella scheda </a:t>
            </a:r>
            <a:r>
              <a:rPr b="1" lang="it-IT" sz="1800" spc="-1" strike="noStrike">
                <a:solidFill>
                  <a:srgbClr val="000000"/>
                </a:solidFill>
                <a:latin typeface="Titillium Web"/>
                <a:ea typeface="ヒラギノ角ゴ Pro W3"/>
              </a:rPr>
              <a:t>SC</a:t>
            </a:r>
            <a:r>
              <a:rPr b="0" lang="it-IT" sz="1800" spc="-1" strike="noStrike">
                <a:solidFill>
                  <a:srgbClr val="000000"/>
                </a:solidFill>
                <a:latin typeface="Titillium Web"/>
                <a:ea typeface="ヒラギノ角ゴ Pro W3"/>
              </a:rPr>
              <a:t> ed implementate nella piattaforma </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Con invio delle informazioni richieste con la scheda </a:t>
            </a:r>
            <a:r>
              <a:rPr b="1" lang="it-IT" sz="1800" spc="-1" strike="noStrike">
                <a:solidFill>
                  <a:srgbClr val="000000"/>
                </a:solidFill>
                <a:latin typeface="Titillium Web"/>
                <a:ea typeface="ヒラギノ角ゴ Pro W3"/>
              </a:rPr>
              <a:t>SC </a:t>
            </a:r>
            <a:r>
              <a:rPr b="0" lang="it-IT" sz="1800" spc="-1" strike="noStrike">
                <a:solidFill>
                  <a:srgbClr val="000000"/>
                </a:solidFill>
                <a:latin typeface="Titillium Web"/>
                <a:ea typeface="ヒラギノ角ゴ Pro W3"/>
              </a:rPr>
              <a:t>si avvia la fase dell’esecuzione durante la quale occorre effettuare le comunicazioni previste nella delibera Anac 261 del 20 giugno 2023</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La comunicazione avvenuta stipula e le comunicazioni relative alla fase esecuzione devono essere effettuate tempestivamente </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p:txBody>
      </p:sp>
      <p:pic>
        <p:nvPicPr>
          <p:cNvPr id="137" name="Immagine 1" descr=""/>
          <p:cNvPicPr/>
          <p:nvPr/>
        </p:nvPicPr>
        <p:blipFill>
          <a:blip r:embed="rId1"/>
          <a:stretch/>
        </p:blipFill>
        <p:spPr>
          <a:xfrm>
            <a:off x="579960" y="43560"/>
            <a:ext cx="2836440" cy="996120"/>
          </a:xfrm>
          <a:prstGeom prst="rect">
            <a:avLst/>
          </a:prstGeom>
          <a:ln w="0">
            <a:noFill/>
          </a:ln>
        </p:spPr>
      </p:pic>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sldNum" idx="17"/>
          </p:nvPr>
        </p:nvSpPr>
        <p:spPr>
          <a:xfrm>
            <a:off x="10841400" y="6299280"/>
            <a:ext cx="972000" cy="455400"/>
          </a:xfrm>
          <a:prstGeom prst="rect">
            <a:avLst/>
          </a:prstGeom>
          <a:noFill/>
          <a:ln w="0">
            <a:noFill/>
          </a:ln>
        </p:spPr>
        <p:txBody>
          <a:bodyPr numCol="1" spcCol="0" lIns="90000" rIns="90000" tIns="45000" bIns="45000" anchor="t">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4B491C5F-8780-4661-9B35-5868A1F0680F}"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139" name="PlaceHolder 2"/>
          <p:cNvSpPr>
            <a:spLocks noGrp="1"/>
          </p:cNvSpPr>
          <p:nvPr>
            <p:ph type="title"/>
          </p:nvPr>
        </p:nvSpPr>
        <p:spPr>
          <a:xfrm>
            <a:off x="766800" y="1413000"/>
            <a:ext cx="10326240" cy="729000"/>
          </a:xfrm>
          <a:prstGeom prst="rect">
            <a:avLst/>
          </a:prstGeom>
          <a:noFill/>
          <a:ln w="0">
            <a:noFill/>
          </a:ln>
        </p:spPr>
        <p:txBody>
          <a:bodyPr lIns="90000" rIns="90000" tIns="45000" bIns="45000" anchor="t">
            <a:noAutofit/>
          </a:bodyPr>
          <a:p>
            <a:pPr indent="0" algn="ctr" defTabSz="914400">
              <a:lnSpc>
                <a:spcPct val="100000"/>
              </a:lnSpc>
              <a:buNone/>
            </a:pPr>
            <a:r>
              <a:rPr b="1" lang="it-IT" sz="2800" spc="-1" strike="noStrike">
                <a:solidFill>
                  <a:srgbClr val="005e7d"/>
                </a:solidFill>
                <a:latin typeface="Titillium Web"/>
                <a:ea typeface="ヒラギノ角ゴ Pro W3"/>
              </a:rPr>
              <a:t>Comunicazioni nella fase esecuzione</a:t>
            </a:r>
            <a:endParaRPr b="0" lang="it-IT" sz="2800" spc="-1" strike="noStrike">
              <a:solidFill>
                <a:schemeClr val="dk1"/>
              </a:solidFill>
              <a:latin typeface="Arial"/>
            </a:endParaRPr>
          </a:p>
        </p:txBody>
      </p:sp>
      <p:sp>
        <p:nvSpPr>
          <p:cNvPr id="140" name="Rectangle 3"/>
          <p:cNvSpPr/>
          <p:nvPr/>
        </p:nvSpPr>
        <p:spPr>
          <a:xfrm>
            <a:off x="766800" y="2143800"/>
            <a:ext cx="10692000" cy="3879360"/>
          </a:xfrm>
          <a:prstGeom prst="rect">
            <a:avLst/>
          </a:prstGeom>
          <a:noFill/>
          <a:ln w="0">
            <a:noFill/>
          </a:ln>
        </p:spPr>
        <p:style>
          <a:lnRef idx="0"/>
          <a:fillRef idx="0"/>
          <a:effectRef idx="0"/>
          <a:fontRef idx="minor"/>
        </p:style>
        <p:txBody>
          <a:bodyPr lIns="90000" rIns="90000" tIns="45000" bIns="45000" anchor="t">
            <a:noAutofit/>
          </a:bodyPr>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La delibera  Anac  n. 261/2023 relativamente alla fase dell’esecuzione prevede che le stazioni appaltanti e gli enti concedenti sono tenuti a trasmettere tempestivamente alla BDNCP, per il tramite delle piattaforme di approvvigionamento certificate, le informazioni riguardanti :</a:t>
            </a:r>
            <a:endParaRPr b="0" lang="it-IT" sz="1800" spc="-1" strike="noStrike">
              <a:solidFill>
                <a:srgbClr val="000000"/>
              </a:solidFill>
              <a:latin typeface="Arial"/>
            </a:endParaRPr>
          </a:p>
          <a:p>
            <a:pPr marL="355680" algn="just" defTabSz="914400">
              <a:lnSpc>
                <a:spcPct val="115000"/>
              </a:lnSpc>
            </a:pPr>
            <a:r>
              <a:rPr b="0" lang="it-IT" sz="1800" spc="-1" strike="noStrike">
                <a:solidFill>
                  <a:srgbClr val="000000"/>
                </a:solidFill>
                <a:latin typeface="Titillium Web"/>
                <a:ea typeface="ヒラギノ角ゴ Pro W3"/>
              </a:rPr>
              <a:t>1. </a:t>
            </a:r>
            <a:r>
              <a:rPr b="0" lang="it-IT" sz="1800" spc="-1" strike="noStrike">
                <a:solidFill>
                  <a:srgbClr val="181818"/>
                </a:solidFill>
                <a:latin typeface="Titillium Web"/>
                <a:ea typeface="ヒラギノ角ゴ Pro W3"/>
              </a:rPr>
              <a:t>La stipula e l’avvio del contratto</a:t>
            </a:r>
            <a:endParaRPr b="0" lang="it-IT" sz="1800" spc="-1" strike="noStrike">
              <a:solidFill>
                <a:srgbClr val="000000"/>
              </a:solidFill>
              <a:latin typeface="Arial"/>
            </a:endParaRPr>
          </a:p>
          <a:p>
            <a:pPr marL="355680" algn="just" defTabSz="914400">
              <a:lnSpc>
                <a:spcPct val="115000"/>
              </a:lnSpc>
            </a:pPr>
            <a:r>
              <a:rPr b="0" lang="it-IT" sz="1800" spc="-1" strike="noStrike">
                <a:solidFill>
                  <a:srgbClr val="181818"/>
                </a:solidFill>
                <a:latin typeface="Titillium Web"/>
                <a:ea typeface="ヒラギノ角ゴ Pro W3"/>
              </a:rPr>
              <a:t>2. gli stati di avanzamento</a:t>
            </a:r>
            <a:endParaRPr b="0" lang="it-IT" sz="1800" spc="-1" strike="noStrike">
              <a:solidFill>
                <a:srgbClr val="000000"/>
              </a:solidFill>
              <a:latin typeface="Arial"/>
            </a:endParaRPr>
          </a:p>
          <a:p>
            <a:pPr marL="355680" algn="just" defTabSz="914400">
              <a:lnSpc>
                <a:spcPct val="115000"/>
              </a:lnSpc>
            </a:pPr>
            <a:r>
              <a:rPr b="0" lang="it-IT" sz="1800" spc="-1" strike="noStrike">
                <a:solidFill>
                  <a:srgbClr val="181818"/>
                </a:solidFill>
                <a:latin typeface="Titillium Web"/>
                <a:ea typeface="ヒラギノ角ゴ Pro W3"/>
              </a:rPr>
              <a:t>3. i subappalti</a:t>
            </a:r>
            <a:endParaRPr b="0" lang="it-IT" sz="1800" spc="-1" strike="noStrike">
              <a:solidFill>
                <a:srgbClr val="000000"/>
              </a:solidFill>
              <a:latin typeface="Arial"/>
            </a:endParaRPr>
          </a:p>
          <a:p>
            <a:pPr marL="355680" algn="just" defTabSz="914400">
              <a:lnSpc>
                <a:spcPct val="115000"/>
              </a:lnSpc>
            </a:pPr>
            <a:r>
              <a:rPr b="0" lang="it-IT" sz="1800" spc="-1" strike="noStrike">
                <a:solidFill>
                  <a:srgbClr val="181818"/>
                </a:solidFill>
                <a:latin typeface="Titillium Web"/>
                <a:ea typeface="ヒラギノ角ゴ Pro W3"/>
              </a:rPr>
              <a:t>4. le modifiche contrattuali e le proroghe</a:t>
            </a:r>
            <a:endParaRPr b="0" lang="it-IT" sz="1800" spc="-1" strike="noStrike">
              <a:solidFill>
                <a:srgbClr val="000000"/>
              </a:solidFill>
              <a:latin typeface="Arial"/>
            </a:endParaRPr>
          </a:p>
          <a:p>
            <a:pPr marL="355680" algn="just" defTabSz="914400">
              <a:lnSpc>
                <a:spcPct val="115000"/>
              </a:lnSpc>
            </a:pPr>
            <a:r>
              <a:rPr b="0" lang="it-IT" sz="1800" spc="-1" strike="noStrike">
                <a:solidFill>
                  <a:srgbClr val="181818"/>
                </a:solidFill>
                <a:latin typeface="Titillium Web"/>
                <a:ea typeface="ヒラギノ角ゴ Pro W3"/>
              </a:rPr>
              <a:t>5. le sospensioni dell’esecuzione</a:t>
            </a:r>
            <a:endParaRPr b="0" lang="it-IT" sz="1800" spc="-1" strike="noStrike">
              <a:solidFill>
                <a:srgbClr val="000000"/>
              </a:solidFill>
              <a:latin typeface="Arial"/>
            </a:endParaRPr>
          </a:p>
          <a:p>
            <a:pPr marL="355680" algn="just" defTabSz="914400">
              <a:lnSpc>
                <a:spcPct val="115000"/>
              </a:lnSpc>
            </a:pPr>
            <a:r>
              <a:rPr b="0" lang="it-IT" sz="1800" spc="-1" strike="noStrike">
                <a:solidFill>
                  <a:srgbClr val="181818"/>
                </a:solidFill>
                <a:latin typeface="Titillium Web"/>
                <a:ea typeface="ヒラギノ角ゴ Pro W3"/>
              </a:rPr>
              <a:t>6. gli accordi bonari</a:t>
            </a:r>
            <a:endParaRPr b="0" lang="it-IT" sz="1800" spc="-1" strike="noStrike">
              <a:solidFill>
                <a:srgbClr val="000000"/>
              </a:solidFill>
              <a:latin typeface="Arial"/>
            </a:endParaRPr>
          </a:p>
          <a:p>
            <a:pPr marL="355680" algn="just" defTabSz="914400">
              <a:lnSpc>
                <a:spcPct val="115000"/>
              </a:lnSpc>
            </a:pPr>
            <a:r>
              <a:rPr b="0" lang="it-IT" sz="1800" spc="-1" strike="noStrike">
                <a:solidFill>
                  <a:srgbClr val="181818"/>
                </a:solidFill>
                <a:latin typeface="Titillium Web"/>
                <a:ea typeface="ヒラギノ角ゴ Pro W3"/>
              </a:rPr>
              <a:t>7. le istanze di recesso</a:t>
            </a:r>
            <a:endParaRPr b="0" lang="it-IT" sz="1800" spc="-1" strike="noStrike">
              <a:solidFill>
                <a:srgbClr val="000000"/>
              </a:solidFill>
              <a:latin typeface="Arial"/>
            </a:endParaRPr>
          </a:p>
          <a:p>
            <a:pPr marL="355680" algn="just" defTabSz="914400">
              <a:lnSpc>
                <a:spcPct val="115000"/>
              </a:lnSpc>
            </a:pPr>
            <a:r>
              <a:rPr b="0" lang="it-IT" sz="1800" spc="-1" strike="noStrike">
                <a:solidFill>
                  <a:srgbClr val="181818"/>
                </a:solidFill>
                <a:latin typeface="Titillium Web"/>
                <a:ea typeface="ヒラギノ角ゴ Pro W3"/>
              </a:rPr>
              <a:t>8. la conclusione del contratto</a:t>
            </a:r>
            <a:endParaRPr b="0" lang="it-IT" sz="1800" spc="-1" strike="noStrike">
              <a:solidFill>
                <a:srgbClr val="000000"/>
              </a:solidFill>
              <a:latin typeface="Arial"/>
            </a:endParaRPr>
          </a:p>
          <a:p>
            <a:pPr marL="355680" algn="just" defTabSz="914400">
              <a:lnSpc>
                <a:spcPct val="115000"/>
              </a:lnSpc>
            </a:pPr>
            <a:r>
              <a:rPr b="0" lang="it-IT" sz="1800" spc="-1" strike="noStrike">
                <a:solidFill>
                  <a:srgbClr val="181818"/>
                </a:solidFill>
                <a:latin typeface="Titillium Web"/>
                <a:ea typeface="ヒラギノ角ゴ Pro W3"/>
              </a:rPr>
              <a:t>9. il collaudo finale</a:t>
            </a:r>
            <a:endParaRPr b="0" lang="it-IT" sz="1800" spc="-1" strike="noStrike">
              <a:solidFill>
                <a:srgbClr val="000000"/>
              </a:solidFill>
              <a:latin typeface="Arial"/>
            </a:endParaRPr>
          </a:p>
          <a:p>
            <a:pPr marL="355680" defTabSz="914400">
              <a:lnSpc>
                <a:spcPct val="100000"/>
              </a:lnSpc>
              <a:spcBef>
                <a:spcPts val="360"/>
              </a:spcBef>
            </a:pPr>
            <a:endParaRPr b="0" lang="it-IT" sz="1800" spc="-1" strike="noStrike">
              <a:solidFill>
                <a:srgbClr val="000000"/>
              </a:solidFill>
              <a:latin typeface="Arial"/>
            </a:endParaRPr>
          </a:p>
          <a:p>
            <a:pPr marL="355680" defTabSz="914400">
              <a:lnSpc>
                <a:spcPct val="100000"/>
              </a:lnSpc>
              <a:spcBef>
                <a:spcPts val="360"/>
              </a:spcBef>
            </a:pPr>
            <a:endParaRPr b="0" lang="it-IT" sz="1800" spc="-1" strike="noStrike">
              <a:solidFill>
                <a:srgbClr val="000000"/>
              </a:solidFill>
              <a:latin typeface="Arial"/>
            </a:endParaRPr>
          </a:p>
        </p:txBody>
      </p:sp>
      <p:pic>
        <p:nvPicPr>
          <p:cNvPr id="141" name="Immagine 1" descr=""/>
          <p:cNvPicPr/>
          <p:nvPr/>
        </p:nvPicPr>
        <p:blipFill>
          <a:blip r:embed="rId1"/>
          <a:stretch/>
        </p:blipFill>
        <p:spPr>
          <a:xfrm>
            <a:off x="579960" y="43560"/>
            <a:ext cx="2836440" cy="996120"/>
          </a:xfrm>
          <a:prstGeom prst="rect">
            <a:avLst/>
          </a:prstGeom>
          <a:ln w="0">
            <a:noFill/>
          </a:ln>
        </p:spPr>
      </p:pic>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PlaceHolder 1"/>
          <p:cNvSpPr>
            <a:spLocks noGrp="1"/>
          </p:cNvSpPr>
          <p:nvPr>
            <p:ph type="sldNum" idx="18"/>
          </p:nvPr>
        </p:nvSpPr>
        <p:spPr>
          <a:xfrm>
            <a:off x="10841400" y="6299280"/>
            <a:ext cx="972000" cy="455400"/>
          </a:xfrm>
          <a:prstGeom prst="rect">
            <a:avLst/>
          </a:prstGeom>
          <a:noFill/>
          <a:ln w="0">
            <a:noFill/>
          </a:ln>
        </p:spPr>
        <p:txBody>
          <a:bodyPr numCol="1" spcCol="0" lIns="90000" rIns="90000" tIns="45000" bIns="45000" anchor="t">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6776E5A2-D50F-441C-9C5F-0AF000C29060}"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143" name="PlaceHolder 2"/>
          <p:cNvSpPr>
            <a:spLocks noGrp="1"/>
          </p:cNvSpPr>
          <p:nvPr>
            <p:ph type="title"/>
          </p:nvPr>
        </p:nvSpPr>
        <p:spPr>
          <a:xfrm>
            <a:off x="766800" y="1040040"/>
            <a:ext cx="10236240" cy="564840"/>
          </a:xfrm>
          <a:prstGeom prst="rect">
            <a:avLst/>
          </a:prstGeom>
          <a:noFill/>
          <a:ln w="0">
            <a:noFill/>
          </a:ln>
        </p:spPr>
        <p:txBody>
          <a:bodyPr lIns="90000" rIns="90000" tIns="45000" bIns="45000" anchor="t">
            <a:noAutofit/>
          </a:bodyPr>
          <a:p>
            <a:pPr indent="0" algn="ctr" defTabSz="914400">
              <a:lnSpc>
                <a:spcPct val="100000"/>
              </a:lnSpc>
              <a:buNone/>
            </a:pPr>
            <a:r>
              <a:rPr b="1" lang="it-IT" sz="2800" spc="-1" strike="noStrike">
                <a:solidFill>
                  <a:srgbClr val="005e7d"/>
                </a:solidFill>
                <a:latin typeface="Titillium Web"/>
                <a:ea typeface="ヒラギノ角ゴ Pro W3"/>
              </a:rPr>
              <a:t>Adempimenti trasparenza e pubblicità</a:t>
            </a:r>
            <a:endParaRPr b="0" lang="it-IT" sz="2800" spc="-1" strike="noStrike">
              <a:solidFill>
                <a:schemeClr val="dk1"/>
              </a:solidFill>
              <a:latin typeface="Arial"/>
            </a:endParaRPr>
          </a:p>
        </p:txBody>
      </p:sp>
      <p:sp>
        <p:nvSpPr>
          <p:cNvPr id="144" name="Rectangle 3"/>
          <p:cNvSpPr/>
          <p:nvPr/>
        </p:nvSpPr>
        <p:spPr>
          <a:xfrm>
            <a:off x="416520" y="1605240"/>
            <a:ext cx="11490480" cy="4541400"/>
          </a:xfrm>
          <a:prstGeom prst="rect">
            <a:avLst/>
          </a:prstGeom>
          <a:noFill/>
          <a:ln w="0">
            <a:noFill/>
          </a:ln>
        </p:spPr>
        <p:style>
          <a:lnRef idx="0"/>
          <a:fillRef idx="0"/>
          <a:effectRef idx="0"/>
          <a:fontRef idx="minor"/>
        </p:style>
        <p:txBody>
          <a:bodyPr lIns="90000" rIns="90000" tIns="45000" bIns="45000" anchor="t">
            <a:noAutofit/>
          </a:bodyPr>
          <a:p>
            <a:pPr marL="216000" indent="-216000" defTabSz="914400">
              <a:lnSpc>
                <a:spcPct val="100000"/>
              </a:lnSpc>
              <a:spcBef>
                <a:spcPts val="360"/>
              </a:spcBef>
              <a:buClr>
                <a:srgbClr val="000000"/>
              </a:buClr>
              <a:buFont typeface="Symbol"/>
              <a:buChar char=""/>
            </a:pPr>
            <a:r>
              <a:rPr b="0" lang="it-IT" sz="1600" spc="-1" strike="noStrike">
                <a:solidFill>
                  <a:srgbClr val="000000"/>
                </a:solidFill>
                <a:latin typeface="Titillium Web"/>
                <a:ea typeface="ヒラギノ角ゴ Pro W3"/>
              </a:rPr>
              <a:t>Sulla base di quanto previsto nella delibera Anac 261 e 264 del 2023 ai fini della trasparenza:</a:t>
            </a:r>
            <a:endParaRPr b="0" lang="it-IT" sz="16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600" spc="-1" strike="noStrike">
                <a:solidFill>
                  <a:srgbClr val="000000"/>
                </a:solidFill>
                <a:latin typeface="Titillium Web"/>
                <a:ea typeface="ヒラギノ角ゴ Pro W3"/>
              </a:rPr>
              <a:t>In “Amministrazione Trasparente” occorre pubblicare il link a BDNCP restituito da Anac e gli atti previsti allegato I Delibera 264/2023 </a:t>
            </a:r>
            <a:endParaRPr b="0" lang="it-IT" sz="16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600" spc="-1" strike="noStrike">
                <a:solidFill>
                  <a:srgbClr val="000000"/>
                </a:solidFill>
                <a:latin typeface="Titillium Web"/>
                <a:ea typeface="ヒラギノ角ゴ Pro W3"/>
              </a:rPr>
              <a:t>Per il Link alla BDNCP  Anac con la faq B.12  ha fornito indicazioni per la creazione del link da pubblicare in Amministrazione trasparente </a:t>
            </a:r>
            <a:endParaRPr b="0" lang="it-IT" sz="1600" spc="-1" strike="noStrike">
              <a:solidFill>
                <a:srgbClr val="000000"/>
              </a:solidFill>
              <a:latin typeface="Arial"/>
            </a:endParaRPr>
          </a:p>
          <a:p>
            <a:pPr defTabSz="914400">
              <a:lnSpc>
                <a:spcPct val="100000"/>
              </a:lnSpc>
              <a:spcBef>
                <a:spcPts val="360"/>
              </a:spcBef>
            </a:pPr>
            <a:r>
              <a:rPr b="0" i="1" lang="it-IT" sz="1600" spc="-1" strike="noStrike">
                <a:solidFill>
                  <a:srgbClr val="000000"/>
                </a:solidFill>
                <a:latin typeface="Titillium Web"/>
                <a:ea typeface="ヒラギノ角ゴ Pro W3"/>
              </a:rPr>
              <a:t>B.12. - Come ottengo il collegamento ipertestuale, che rinvia ai dati relativi all’intero ciclo di vita del contratto, da pubblicare in “Amministrazione trasparente” ai sensi dell’art.3 c.3 della delibera n.264/2023?</a:t>
            </a:r>
            <a:endParaRPr b="0" lang="it-IT" sz="1600" spc="-1" strike="noStrike">
              <a:solidFill>
                <a:srgbClr val="000000"/>
              </a:solidFill>
              <a:latin typeface="Arial"/>
            </a:endParaRPr>
          </a:p>
          <a:p>
            <a:pPr defTabSz="914400">
              <a:lnSpc>
                <a:spcPct val="100000"/>
              </a:lnSpc>
              <a:spcBef>
                <a:spcPts val="360"/>
              </a:spcBef>
            </a:pPr>
            <a:r>
              <a:rPr b="0" i="1" lang="it-IT" sz="1600" spc="-1" strike="noStrike">
                <a:solidFill>
                  <a:srgbClr val="000000"/>
                </a:solidFill>
                <a:latin typeface="Titillium Web"/>
                <a:ea typeface="ヒラギノ角ゴ Pro W3"/>
              </a:rPr>
              <a:t>Il collegamento ipertestuale ha il seguente formato: https://dati.anticorruzione.it/superset/dashboard/dettaglio_cig/?cig=XXXXXXXXXX, dove XXXXXXXXXX va sostituito con il CIG della specifica procedura.</a:t>
            </a:r>
            <a:endParaRPr b="0" lang="it-IT" sz="1600" spc="-1" strike="noStrike">
              <a:solidFill>
                <a:srgbClr val="000000"/>
              </a:solidFill>
              <a:latin typeface="Arial"/>
            </a:endParaRPr>
          </a:p>
          <a:p>
            <a:pPr defTabSz="914400">
              <a:lnSpc>
                <a:spcPct val="100000"/>
              </a:lnSpc>
              <a:spcBef>
                <a:spcPts val="360"/>
              </a:spcBef>
            </a:pPr>
            <a:endParaRPr b="0" lang="it-IT" sz="16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600" spc="-1" strike="noStrike">
                <a:solidFill>
                  <a:srgbClr val="000000"/>
                </a:solidFill>
                <a:latin typeface="Titillium Web"/>
                <a:ea typeface="DejaVu Sans"/>
              </a:rPr>
              <a:t>In amministrazione trasparente della Stazione appaltante p</a:t>
            </a:r>
            <a:r>
              <a:rPr b="0" lang="it-IT" sz="1600" spc="-1" strike="noStrike">
                <a:solidFill>
                  <a:srgbClr val="000000"/>
                </a:solidFill>
                <a:latin typeface="Titillium Web"/>
                <a:ea typeface="ヒラギノ角ゴ Pro W3"/>
              </a:rPr>
              <a:t>er adempiere agli obblighi di trasparenza occorre indicare  nelle  schede  AD5 e  AD3  l’URL dell’amministrazione  dove sono disponibili gli atti : </a:t>
            </a:r>
            <a:endParaRPr b="0" lang="it-IT" sz="1600" spc="-1" strike="noStrike">
              <a:solidFill>
                <a:srgbClr val="000000"/>
              </a:solidFill>
              <a:latin typeface="Arial"/>
            </a:endParaRPr>
          </a:p>
          <a:p>
            <a:pPr marL="216000" indent="-216000" defTabSz="914400">
              <a:lnSpc>
                <a:spcPct val="100000"/>
              </a:lnSpc>
              <a:spcBef>
                <a:spcPts val="360"/>
              </a:spcBef>
              <a:buClr>
                <a:srgbClr val="000000"/>
              </a:buClr>
              <a:buFont typeface="Wingdings" charset="2"/>
              <a:buChar char=""/>
            </a:pPr>
            <a:r>
              <a:rPr b="0" lang="it-IT" sz="1600" spc="-1" strike="noStrike">
                <a:solidFill>
                  <a:srgbClr val="000000"/>
                </a:solidFill>
                <a:latin typeface="Titillium Web"/>
                <a:ea typeface="ヒラギノ角ゴ Pro W3"/>
              </a:rPr>
              <a:t>determina/decreto affidamento  (art. 17 comma 2)</a:t>
            </a:r>
            <a:endParaRPr b="0" lang="it-IT" sz="1600" spc="-1" strike="noStrike">
              <a:solidFill>
                <a:srgbClr val="000000"/>
              </a:solidFill>
              <a:latin typeface="Arial"/>
            </a:endParaRPr>
          </a:p>
          <a:p>
            <a:pPr marL="216000" indent="-216000" defTabSz="914400">
              <a:lnSpc>
                <a:spcPct val="100000"/>
              </a:lnSpc>
              <a:spcBef>
                <a:spcPts val="360"/>
              </a:spcBef>
              <a:buClr>
                <a:srgbClr val="000000"/>
              </a:buClr>
              <a:buFont typeface="Wingdings" charset="2"/>
              <a:buChar char=""/>
            </a:pPr>
            <a:r>
              <a:rPr b="0" lang="it-IT" sz="1600" spc="-1" strike="noStrike">
                <a:solidFill>
                  <a:srgbClr val="000000"/>
                </a:solidFill>
                <a:latin typeface="Titillium Web"/>
                <a:ea typeface="ヒラギノ角ゴ Pro W3"/>
              </a:rPr>
              <a:t>documento contenente le condizioni prestazionali e contrattuali</a:t>
            </a:r>
            <a:endParaRPr b="0" lang="it-IT" sz="16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600" spc="-1" strike="noStrike">
                <a:solidFill>
                  <a:srgbClr val="000000"/>
                </a:solidFill>
                <a:latin typeface="Titillium Web"/>
                <a:ea typeface="ヒラギノ角ゴ Pro W3"/>
              </a:rPr>
              <a:t> </a:t>
            </a:r>
            <a:r>
              <a:rPr b="0" lang="it-IT" sz="1600" spc="-1" strike="noStrike">
                <a:solidFill>
                  <a:srgbClr val="000000"/>
                </a:solidFill>
                <a:latin typeface="Titillium Web"/>
                <a:ea typeface="ヒラギノ角ゴ Pro W3"/>
              </a:rPr>
              <a:t>Per gli affidamenti pari o superiore a 5.000 euro con la trasmissione della scheda AD3 e l’indicazione del Link  dell’amministrazione si assolve agli obblighi di pubblicità previsti art. 50 comma 9 come previsto nella delibera Anac 263/2023.</a:t>
            </a:r>
            <a:endParaRPr b="0" lang="it-IT" sz="1600" spc="-1" strike="noStrike">
              <a:solidFill>
                <a:srgbClr val="000000"/>
              </a:solidFill>
              <a:latin typeface="Arial"/>
            </a:endParaRPr>
          </a:p>
          <a:p>
            <a:pPr defTabSz="914400">
              <a:lnSpc>
                <a:spcPct val="100000"/>
              </a:lnSpc>
              <a:spcBef>
                <a:spcPts val="360"/>
              </a:spcBef>
            </a:pPr>
            <a:endParaRPr b="0" lang="it-IT" sz="1600" spc="-1" strike="noStrike">
              <a:solidFill>
                <a:srgbClr val="000000"/>
              </a:solidFill>
              <a:latin typeface="Arial"/>
            </a:endParaRPr>
          </a:p>
          <a:p>
            <a:pPr defTabSz="914400">
              <a:lnSpc>
                <a:spcPct val="100000"/>
              </a:lnSpc>
              <a:spcBef>
                <a:spcPts val="360"/>
              </a:spcBef>
            </a:pPr>
            <a:endParaRPr b="0" lang="it-IT" sz="1600" spc="-1" strike="noStrike">
              <a:solidFill>
                <a:srgbClr val="000000"/>
              </a:solidFill>
              <a:latin typeface="Arial"/>
            </a:endParaRPr>
          </a:p>
        </p:txBody>
      </p:sp>
      <p:pic>
        <p:nvPicPr>
          <p:cNvPr id="145" name="Immagine 1" descr=""/>
          <p:cNvPicPr/>
          <p:nvPr/>
        </p:nvPicPr>
        <p:blipFill>
          <a:blip r:embed="rId1"/>
          <a:stretch/>
        </p:blipFill>
        <p:spPr>
          <a:xfrm>
            <a:off x="579960" y="43560"/>
            <a:ext cx="2836440" cy="996120"/>
          </a:xfrm>
          <a:prstGeom prst="rect">
            <a:avLst/>
          </a:prstGeom>
          <a:ln w="0">
            <a:noFill/>
          </a:ln>
        </p:spPr>
      </p:pic>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PlaceHolder 1"/>
          <p:cNvSpPr>
            <a:spLocks noGrp="1"/>
          </p:cNvSpPr>
          <p:nvPr>
            <p:ph type="sldNum" idx="19"/>
          </p:nvPr>
        </p:nvSpPr>
        <p:spPr>
          <a:xfrm>
            <a:off x="10841400" y="6299280"/>
            <a:ext cx="972000" cy="455400"/>
          </a:xfrm>
          <a:prstGeom prst="rect">
            <a:avLst/>
          </a:prstGeom>
          <a:noFill/>
          <a:ln w="0">
            <a:noFill/>
          </a:ln>
        </p:spPr>
        <p:txBody>
          <a:bodyPr numCol="1" spcCol="0" lIns="90000" rIns="90000" tIns="45000" bIns="45000" anchor="t">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1C141A6A-E38F-4CF1-88DF-25B92CEC1498}"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147" name="PlaceHolder 2"/>
          <p:cNvSpPr>
            <a:spLocks noGrp="1"/>
          </p:cNvSpPr>
          <p:nvPr>
            <p:ph type="title"/>
          </p:nvPr>
        </p:nvSpPr>
        <p:spPr>
          <a:xfrm>
            <a:off x="766800" y="1315800"/>
            <a:ext cx="10326240" cy="551880"/>
          </a:xfrm>
          <a:prstGeom prst="rect">
            <a:avLst/>
          </a:prstGeom>
          <a:noFill/>
          <a:ln w="0">
            <a:noFill/>
          </a:ln>
        </p:spPr>
        <p:txBody>
          <a:bodyPr lIns="90000" rIns="90000" tIns="45000" bIns="45000" anchor="t">
            <a:noAutofit/>
          </a:bodyPr>
          <a:p>
            <a:pPr indent="0" algn="ctr" defTabSz="914400">
              <a:lnSpc>
                <a:spcPct val="100000"/>
              </a:lnSpc>
              <a:buNone/>
            </a:pPr>
            <a:r>
              <a:rPr b="1" lang="it-IT" sz="2800" spc="-1" strike="noStrike">
                <a:solidFill>
                  <a:srgbClr val="005e7d"/>
                </a:solidFill>
                <a:latin typeface="Titillium Web"/>
                <a:ea typeface="ヒラギノ角ゴ Pro W3"/>
              </a:rPr>
              <a:t>Affidamenti diretti riepilogo </a:t>
            </a:r>
            <a:endParaRPr b="0" lang="it-IT" sz="2800" spc="-1" strike="noStrike">
              <a:solidFill>
                <a:schemeClr val="dk1"/>
              </a:solidFill>
              <a:latin typeface="Arial"/>
            </a:endParaRPr>
          </a:p>
        </p:txBody>
      </p:sp>
      <p:sp>
        <p:nvSpPr>
          <p:cNvPr id="148" name="Rectangle 3"/>
          <p:cNvSpPr/>
          <p:nvPr/>
        </p:nvSpPr>
        <p:spPr>
          <a:xfrm>
            <a:off x="766800" y="2001600"/>
            <a:ext cx="10692000" cy="4021560"/>
          </a:xfrm>
          <a:prstGeom prst="rect">
            <a:avLst/>
          </a:prstGeom>
          <a:noFill/>
          <a:ln w="0">
            <a:noFill/>
          </a:ln>
        </p:spPr>
        <p:style>
          <a:lnRef idx="0"/>
          <a:fillRef idx="0"/>
          <a:effectRef idx="0"/>
          <a:fontRef idx="minor"/>
        </p:style>
        <p:txBody>
          <a:bodyPr lIns="90000" rIns="90000" tIns="45000" bIns="45000" anchor="t">
            <a:noAutofit/>
          </a:bodyPr>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Individuazione attraverso la piattaforma dell’operatore al quale si intende affidare la prestazione </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invio alla BDNCP delle informazioni previste nella scheda</a:t>
            </a: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Wingdings" charset="2"/>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AD5 per importi inferiori a 5.000 euro</a:t>
            </a: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Wingdings" charset="2"/>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AD3 per importi pari o superiori a 5.000 euro</a:t>
            </a: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acquisizione del CIG</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la trasmissione dei dati della scheda AD3 consente l’accesso al FVOE per effettuare i controlli sull’OE  </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La scheda contiene anche i link per assolvere agli obblighi di trasparenza e pubblicità</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Dopo adozione del provvedimento di affidamento comunicazione dell’avvenuta stipula e avvio esecuzione</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p:txBody>
      </p:sp>
      <p:pic>
        <p:nvPicPr>
          <p:cNvPr id="149" name="Immagine 1" descr=""/>
          <p:cNvPicPr/>
          <p:nvPr/>
        </p:nvPicPr>
        <p:blipFill>
          <a:blip r:embed="rId1"/>
          <a:stretch/>
        </p:blipFill>
        <p:spPr>
          <a:xfrm>
            <a:off x="579960" y="43560"/>
            <a:ext cx="2836440" cy="996120"/>
          </a:xfrm>
          <a:prstGeom prst="rect">
            <a:avLst/>
          </a:prstGeom>
          <a:ln w="0">
            <a:noFill/>
          </a:ln>
        </p:spPr>
      </p:pic>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Text Box 8"/>
          <p:cNvSpPr/>
          <p:nvPr/>
        </p:nvSpPr>
        <p:spPr>
          <a:xfrm>
            <a:off x="766800" y="2419920"/>
            <a:ext cx="10092600" cy="1631880"/>
          </a:xfrm>
          <a:prstGeom prst="rect">
            <a:avLst/>
          </a:prstGeom>
          <a:noFill/>
          <a:ln w="0">
            <a:noFill/>
          </a:ln>
        </p:spPr>
        <p:style>
          <a:lnRef idx="0"/>
          <a:fillRef idx="0"/>
          <a:effectRef idx="0"/>
          <a:fontRef idx="minor"/>
        </p:style>
        <p:txBody>
          <a:bodyPr lIns="90000" rIns="90000" tIns="45000" bIns="45000" anchor="t">
            <a:noAutofit/>
          </a:bodyPr>
          <a:p>
            <a:pPr algn="ctr" defTabSz="914400">
              <a:lnSpc>
                <a:spcPts val="4000"/>
              </a:lnSpc>
              <a:tabLst>
                <a:tab algn="l" pos="0"/>
              </a:tabLst>
            </a:pPr>
            <a:endParaRPr b="0" lang="it-IT" sz="1800" spc="-1" strike="noStrike">
              <a:solidFill>
                <a:srgbClr val="000000"/>
              </a:solidFill>
              <a:latin typeface="Arial"/>
            </a:endParaRPr>
          </a:p>
          <a:p>
            <a:pPr algn="ctr" defTabSz="914400">
              <a:lnSpc>
                <a:spcPts val="4000"/>
              </a:lnSpc>
              <a:tabLst>
                <a:tab algn="l" pos="0"/>
              </a:tabLst>
            </a:pPr>
            <a:r>
              <a:rPr b="1" lang="it-IT" sz="3500" spc="-1" strike="noStrike">
                <a:solidFill>
                  <a:srgbClr val="005e7d"/>
                </a:solidFill>
                <a:latin typeface="Titillium Web"/>
                <a:ea typeface="ヒラギノ角ゴ Pro W3"/>
              </a:rPr>
              <a:t>Procedure Negoziate</a:t>
            </a:r>
            <a:endParaRPr b="0" lang="it-IT" sz="3500" spc="-1" strike="noStrike">
              <a:solidFill>
                <a:srgbClr val="000000"/>
              </a:solidFill>
              <a:latin typeface="Arial"/>
            </a:endParaRPr>
          </a:p>
        </p:txBody>
      </p:sp>
      <p:sp>
        <p:nvSpPr>
          <p:cNvPr id="151" name="Rectangle 2"/>
          <p:cNvSpPr/>
          <p:nvPr/>
        </p:nvSpPr>
        <p:spPr>
          <a:xfrm>
            <a:off x="766800" y="1413000"/>
            <a:ext cx="6589440" cy="516960"/>
          </a:xfrm>
          <a:prstGeom prst="rect">
            <a:avLst/>
          </a:prstGeom>
          <a:noFill/>
          <a:ln w="0">
            <a:noFill/>
          </a:ln>
        </p:spPr>
        <p:style>
          <a:lnRef idx="0"/>
          <a:fillRef idx="0"/>
          <a:effectRef idx="0"/>
          <a:fontRef idx="minor"/>
        </p:style>
        <p:txBody>
          <a:bodyPr lIns="90000" rIns="90000" tIns="45000" bIns="45000" anchor="t">
            <a:noAutofit/>
          </a:bodyPr>
          <a:p>
            <a:endParaRPr b="0" lang="it-IT" sz="1800" spc="-1" strike="noStrike">
              <a:solidFill>
                <a:srgbClr val="000000"/>
              </a:solidFill>
              <a:latin typeface="Arial"/>
            </a:endParaRPr>
          </a:p>
        </p:txBody>
      </p:sp>
      <p:pic>
        <p:nvPicPr>
          <p:cNvPr id="152" name="Immagine 1" descr=""/>
          <p:cNvPicPr/>
          <p:nvPr/>
        </p:nvPicPr>
        <p:blipFill>
          <a:blip r:embed="rId1"/>
          <a:stretch/>
        </p:blipFill>
        <p:spPr>
          <a:xfrm>
            <a:off x="579960" y="43560"/>
            <a:ext cx="2836440" cy="99612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 name="PlaceHolder 1"/>
          <p:cNvSpPr>
            <a:spLocks noGrp="1"/>
          </p:cNvSpPr>
          <p:nvPr>
            <p:ph type="sldNum" idx="4"/>
          </p:nvPr>
        </p:nvSpPr>
        <p:spPr>
          <a:xfrm>
            <a:off x="10841400" y="6299280"/>
            <a:ext cx="972000" cy="455400"/>
          </a:xfrm>
          <a:prstGeom prst="rect">
            <a:avLst/>
          </a:prstGeom>
          <a:noFill/>
          <a:ln w="0">
            <a:noFill/>
          </a:ln>
        </p:spPr>
        <p:txBody>
          <a:bodyPr numCol="1" spcCol="0" lIns="90000" rIns="90000" tIns="45000" bIns="45000" anchor="t">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48BB2AA1-4475-4830-88ED-C581835BC8AD}"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84" name="PlaceHolder 2"/>
          <p:cNvSpPr>
            <a:spLocks noGrp="1"/>
          </p:cNvSpPr>
          <p:nvPr>
            <p:ph type="title"/>
          </p:nvPr>
        </p:nvSpPr>
        <p:spPr>
          <a:xfrm>
            <a:off x="766800" y="1239480"/>
            <a:ext cx="10397160" cy="628920"/>
          </a:xfrm>
          <a:prstGeom prst="rect">
            <a:avLst/>
          </a:prstGeom>
          <a:noFill/>
          <a:ln w="0">
            <a:noFill/>
          </a:ln>
        </p:spPr>
        <p:txBody>
          <a:bodyPr lIns="90000" rIns="90000" tIns="45000" bIns="45000" anchor="t">
            <a:noAutofit/>
          </a:bodyPr>
          <a:p>
            <a:pPr indent="0" defTabSz="914400">
              <a:lnSpc>
                <a:spcPct val="100000"/>
              </a:lnSpc>
              <a:buNone/>
            </a:pPr>
            <a:r>
              <a:rPr b="1" lang="it-IT" sz="2400" spc="-1" strike="noStrike">
                <a:solidFill>
                  <a:srgbClr val="005e7d"/>
                </a:solidFill>
                <a:latin typeface="Titillium Web"/>
                <a:ea typeface="ヒラギノ角ゴ Pro W3"/>
              </a:rPr>
              <a:t>Gli effetti della digitalizzazione nelle procedure di affidamento</a:t>
            </a:r>
            <a:endParaRPr b="0" lang="it-IT" sz="2400" spc="-1" strike="noStrike">
              <a:solidFill>
                <a:schemeClr val="dk1"/>
              </a:solidFill>
              <a:latin typeface="Arial"/>
            </a:endParaRPr>
          </a:p>
        </p:txBody>
      </p:sp>
      <p:sp>
        <p:nvSpPr>
          <p:cNvPr id="85" name="Rectangle 3"/>
          <p:cNvSpPr/>
          <p:nvPr/>
        </p:nvSpPr>
        <p:spPr>
          <a:xfrm>
            <a:off x="477360" y="1798200"/>
            <a:ext cx="11408040" cy="4498920"/>
          </a:xfrm>
          <a:prstGeom prst="rect">
            <a:avLst/>
          </a:prstGeom>
          <a:noFill/>
          <a:ln w="0">
            <a:noFill/>
          </a:ln>
        </p:spPr>
        <p:style>
          <a:lnRef idx="0"/>
          <a:fillRef idx="0"/>
          <a:effectRef idx="0"/>
          <a:fontRef idx="minor"/>
        </p:style>
        <p:txBody>
          <a:bodyPr lIns="90000" rIns="90000" tIns="45000" bIns="45000" anchor="t">
            <a:noAutofit/>
          </a:bodyPr>
          <a:p>
            <a:pPr marL="216000" indent="-216000" algn="just"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Le disposizioni sulla digitalizzazione prevedono che il ciclo di vita dei contratti pubblici si svolga attraverso l’utilizzo di piattaforme certificate </a:t>
            </a:r>
            <a:endParaRPr b="0" lang="it-IT" sz="1800" spc="-1" strike="noStrike">
              <a:solidFill>
                <a:srgbClr val="000000"/>
              </a:solidFill>
              <a:latin typeface="Arial"/>
            </a:endParaRPr>
          </a:p>
          <a:p>
            <a:pPr marL="216000" indent="-216000" algn="just"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l’art. 25 comma 2 prevede che le stazioni appaltanti utilizzino le piattaforme certificate per svolgere le procedure di affidamento e di esecuzione dei contratti pubblici </a:t>
            </a:r>
            <a:endParaRPr b="0" lang="it-IT" sz="1800" spc="-1" strike="noStrike">
              <a:solidFill>
                <a:srgbClr val="000000"/>
              </a:solidFill>
              <a:latin typeface="Arial"/>
            </a:endParaRPr>
          </a:p>
          <a:p>
            <a:pPr marL="216000" indent="-216000" algn="just"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l’art.  25 comma 3 prevede che le stazioni appaltanti non dotati di una propria piattaforma si avvalgano di piattaforme messe a disposizione da altre stazioni appaltanti, da centrali di committenza o da soggetti aggregatori, da Regioni o province autonome</a:t>
            </a:r>
            <a:endParaRPr b="0" lang="it-IT" sz="1800" spc="-1" strike="noStrike">
              <a:solidFill>
                <a:srgbClr val="000000"/>
              </a:solidFill>
              <a:latin typeface="Arial"/>
            </a:endParaRPr>
          </a:p>
          <a:p>
            <a:pPr algn="just" defTabSz="914400">
              <a:lnSpc>
                <a:spcPct val="100000"/>
              </a:lnSpc>
              <a:spcBef>
                <a:spcPts val="360"/>
              </a:spcBef>
            </a:pPr>
            <a:endParaRPr b="0" lang="it-IT" sz="1800" spc="-1" strike="noStrike">
              <a:solidFill>
                <a:srgbClr val="000000"/>
              </a:solidFill>
              <a:latin typeface="Arial"/>
            </a:endParaRPr>
          </a:p>
          <a:p>
            <a:pPr algn="just" defTabSz="914400">
              <a:lnSpc>
                <a:spcPct val="100000"/>
              </a:lnSpc>
              <a:spcBef>
                <a:spcPts val="360"/>
              </a:spcBef>
            </a:pPr>
            <a:r>
              <a:rPr b="0" lang="it-IT" sz="1800" spc="-1" strike="noStrike">
                <a:solidFill>
                  <a:srgbClr val="000000"/>
                </a:solidFill>
                <a:latin typeface="Titillium Web"/>
                <a:ea typeface="ヒラギノ角ゴ Pro W3"/>
              </a:rPr>
              <a:t>È quindi obbligatorio dal 1 gennaio 2024 utilizzare piattaforme certificate per l’affidamento e l’esecuzione dei contratti pubblici</a:t>
            </a:r>
            <a:endParaRPr b="0" lang="it-IT" sz="1800" spc="-1" strike="noStrike">
              <a:solidFill>
                <a:srgbClr val="000000"/>
              </a:solidFill>
              <a:latin typeface="Arial"/>
            </a:endParaRPr>
          </a:p>
          <a:p>
            <a:pPr algn="just" defTabSz="914400">
              <a:lnSpc>
                <a:spcPct val="100000"/>
              </a:lnSpc>
              <a:spcBef>
                <a:spcPts val="360"/>
              </a:spcBef>
            </a:pPr>
            <a:r>
              <a:rPr b="0" lang="it-IT" sz="1800" spc="-1" strike="noStrike">
                <a:solidFill>
                  <a:srgbClr val="000000"/>
                </a:solidFill>
                <a:latin typeface="Titillium Web"/>
                <a:ea typeface="ヒラギノ角ゴ Pro W3"/>
              </a:rPr>
              <a:t>Le piattaforme ai fini di adempiere agli obblighi ed acquisire la certificazione hanno implementato al loro interno le nuove modalità discendenti dalle indicazioni di ANAC</a:t>
            </a:r>
            <a:endParaRPr b="0" lang="it-IT" sz="1800" spc="-1" strike="noStrike">
              <a:solidFill>
                <a:srgbClr val="000000"/>
              </a:solidFill>
              <a:latin typeface="Arial"/>
            </a:endParaRPr>
          </a:p>
          <a:p>
            <a:pPr algn="just" defTabSz="914400">
              <a:lnSpc>
                <a:spcPct val="100000"/>
              </a:lnSpc>
              <a:spcBef>
                <a:spcPts val="360"/>
              </a:spcBef>
            </a:pPr>
            <a:endParaRPr b="0" lang="it-IT" sz="1800" spc="-1" strike="noStrike">
              <a:solidFill>
                <a:srgbClr val="000000"/>
              </a:solidFill>
              <a:latin typeface="Arial"/>
            </a:endParaRPr>
          </a:p>
          <a:p>
            <a:pPr algn="just" defTabSz="914400">
              <a:lnSpc>
                <a:spcPct val="100000"/>
              </a:lnSpc>
              <a:spcBef>
                <a:spcPts val="360"/>
              </a:spcBef>
            </a:pPr>
            <a:r>
              <a:rPr b="0" lang="it-IT" sz="1800" spc="-1" strike="noStrike">
                <a:solidFill>
                  <a:srgbClr val="000000"/>
                </a:solidFill>
                <a:latin typeface="Titillium Web"/>
                <a:ea typeface="ヒラギノ角ゴ Pro W3"/>
              </a:rPr>
              <a:t>Regione Toscana ha quindi provveduto ad adeguare il Sistema Start ed a certificare la piattaforma </a:t>
            </a:r>
            <a:endParaRPr b="0" lang="it-IT" sz="1800" spc="-1" strike="noStrike">
              <a:solidFill>
                <a:srgbClr val="000000"/>
              </a:solidFill>
              <a:latin typeface="Arial"/>
            </a:endParaRPr>
          </a:p>
          <a:p>
            <a:pPr algn="just" defTabSz="914400">
              <a:lnSpc>
                <a:spcPct val="100000"/>
              </a:lnSpc>
              <a:spcBef>
                <a:spcPts val="360"/>
              </a:spcBef>
            </a:pPr>
            <a:endParaRPr b="0" lang="it-IT" sz="1800" spc="-1" strike="noStrike">
              <a:solidFill>
                <a:srgbClr val="000000"/>
              </a:solidFill>
              <a:latin typeface="Arial"/>
            </a:endParaRPr>
          </a:p>
        </p:txBody>
      </p:sp>
      <p:pic>
        <p:nvPicPr>
          <p:cNvPr id="86" name="Immagine 1" descr=""/>
          <p:cNvPicPr/>
          <p:nvPr/>
        </p:nvPicPr>
        <p:blipFill>
          <a:blip r:embed="rId1"/>
          <a:stretch/>
        </p:blipFill>
        <p:spPr>
          <a:xfrm>
            <a:off x="579960" y="43560"/>
            <a:ext cx="2836440" cy="996120"/>
          </a:xfrm>
          <a:prstGeom prst="rect">
            <a:avLst/>
          </a:prstGeom>
          <a:ln w="0">
            <a:noFill/>
          </a:ln>
        </p:spPr>
      </p:pic>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PlaceHolder 1"/>
          <p:cNvSpPr>
            <a:spLocks noGrp="1"/>
          </p:cNvSpPr>
          <p:nvPr>
            <p:ph type="sldNum" idx="20"/>
          </p:nvPr>
        </p:nvSpPr>
        <p:spPr>
          <a:xfrm>
            <a:off x="10841400" y="6299280"/>
            <a:ext cx="972000" cy="455400"/>
          </a:xfrm>
          <a:prstGeom prst="rect">
            <a:avLst/>
          </a:prstGeom>
          <a:noFill/>
          <a:ln w="0">
            <a:noFill/>
          </a:ln>
        </p:spPr>
        <p:txBody>
          <a:bodyPr numCol="1" spcCol="0" lIns="90000" rIns="90000" tIns="45000" bIns="45000" anchor="t">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C10B5BD7-AA05-45D6-8AE5-A703CEE939E7}"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154" name="PlaceHolder 2"/>
          <p:cNvSpPr>
            <a:spLocks noGrp="1"/>
          </p:cNvSpPr>
          <p:nvPr>
            <p:ph type="title"/>
          </p:nvPr>
        </p:nvSpPr>
        <p:spPr>
          <a:xfrm>
            <a:off x="766800" y="1413000"/>
            <a:ext cx="10326240" cy="729000"/>
          </a:xfrm>
          <a:prstGeom prst="rect">
            <a:avLst/>
          </a:prstGeom>
          <a:noFill/>
          <a:ln w="0">
            <a:noFill/>
          </a:ln>
        </p:spPr>
        <p:txBody>
          <a:bodyPr lIns="90000" rIns="90000" tIns="45000" bIns="45000" anchor="t">
            <a:noAutofit/>
          </a:bodyPr>
          <a:p>
            <a:pPr indent="0" algn="ctr" defTabSz="914400">
              <a:lnSpc>
                <a:spcPct val="100000"/>
              </a:lnSpc>
              <a:buNone/>
            </a:pPr>
            <a:r>
              <a:rPr b="1" lang="it-IT" sz="2800" spc="-1" strike="noStrike">
                <a:solidFill>
                  <a:srgbClr val="005e7d"/>
                </a:solidFill>
                <a:latin typeface="Titillium Web"/>
                <a:ea typeface="ヒラギノ角ゴ Pro W3"/>
              </a:rPr>
              <a:t>Le procedure negoziate </a:t>
            </a:r>
            <a:br>
              <a:rPr sz="2800"/>
            </a:br>
            <a:endParaRPr b="0" lang="it-IT" sz="2800" spc="-1" strike="noStrike">
              <a:solidFill>
                <a:schemeClr val="dk1"/>
              </a:solidFill>
              <a:latin typeface="Arial"/>
            </a:endParaRPr>
          </a:p>
        </p:txBody>
      </p:sp>
      <p:sp>
        <p:nvSpPr>
          <p:cNvPr id="155" name="Rectangle 3"/>
          <p:cNvSpPr/>
          <p:nvPr/>
        </p:nvSpPr>
        <p:spPr>
          <a:xfrm>
            <a:off x="914400" y="2408040"/>
            <a:ext cx="10544400" cy="3615120"/>
          </a:xfrm>
          <a:prstGeom prst="rect">
            <a:avLst/>
          </a:prstGeom>
          <a:noFill/>
          <a:ln w="0">
            <a:noFill/>
          </a:ln>
        </p:spPr>
        <p:style>
          <a:lnRef idx="0"/>
          <a:fillRef idx="0"/>
          <a:effectRef idx="0"/>
          <a:fontRef idx="minor"/>
        </p:style>
        <p:txBody>
          <a:bodyPr lIns="90000" rIns="90000" tIns="45000" bIns="45000" anchor="t">
            <a:noAutofit/>
          </a:bodyPr>
          <a:p>
            <a:pPr marL="216000" indent="-216000" defTabSz="914400">
              <a:lnSpc>
                <a:spcPct val="100000"/>
              </a:lnSpc>
              <a:spcBef>
                <a:spcPts val="360"/>
              </a:spcBef>
              <a:buClr>
                <a:srgbClr val="000000"/>
              </a:buClr>
              <a:buFont typeface="Symbol"/>
              <a:buChar char=""/>
            </a:pPr>
            <a:r>
              <a:rPr b="0" lang="nn-NO" sz="1800" spc="-1" strike="noStrike">
                <a:solidFill>
                  <a:srgbClr val="000000"/>
                </a:solidFill>
                <a:latin typeface="Titillium Web"/>
                <a:ea typeface="ヒラギノ角ゴ Pro W3"/>
              </a:rPr>
              <a:t>L’allegato I.1 art. 3 lett. h) al D.lgs 36/2023 </a:t>
            </a:r>
            <a:r>
              <a:rPr b="0" lang="it-IT" sz="1800" spc="-1" strike="noStrike">
                <a:solidFill>
                  <a:srgbClr val="000000"/>
                </a:solidFill>
                <a:latin typeface="Titillium Web"/>
                <a:ea typeface="ヒラギノ角ゴ Pro W3"/>
              </a:rPr>
              <a:t>definisce la procedura negoziata come:</a:t>
            </a: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 la procedura di affidamento in cui le stazioni appaltanti consultano gli operatori da loro scelti e negoziano con uno o più di essi le condizioni dell’appalto»</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Gli operatori economici da invitare alle procedure negoziate sono scelti a seguito di indagine di mercato o tramite elenco di OE;</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1" lang="it-IT" sz="1800" spc="-1" strike="noStrike">
                <a:solidFill>
                  <a:srgbClr val="000000"/>
                </a:solidFill>
                <a:latin typeface="Titillium Web"/>
                <a:ea typeface="ヒラギノ角ゴ Pro W3"/>
              </a:rPr>
              <a:t>Nell’allegato II.1</a:t>
            </a:r>
            <a:r>
              <a:rPr b="0" lang="it-IT" sz="1800" spc="-1" strike="noStrike">
                <a:solidFill>
                  <a:srgbClr val="000000"/>
                </a:solidFill>
                <a:latin typeface="Titillium Web"/>
                <a:ea typeface="ヒラギノ角ゴ Pro W3"/>
              </a:rPr>
              <a:t>. sono disciplinate le modalità per l’effettuazione delle indagini di mercato e l’istituzione di elenchi di operatori;</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p:txBody>
      </p:sp>
      <p:pic>
        <p:nvPicPr>
          <p:cNvPr id="156" name="Immagine 1" descr=""/>
          <p:cNvPicPr/>
          <p:nvPr/>
        </p:nvPicPr>
        <p:blipFill>
          <a:blip r:embed="rId1"/>
          <a:stretch/>
        </p:blipFill>
        <p:spPr>
          <a:xfrm>
            <a:off x="579960" y="43560"/>
            <a:ext cx="2836440" cy="996120"/>
          </a:xfrm>
          <a:prstGeom prst="rect">
            <a:avLst/>
          </a:prstGeom>
          <a:ln w="0">
            <a:noFill/>
          </a:ln>
        </p:spPr>
      </p:pic>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PlaceHolder 1"/>
          <p:cNvSpPr>
            <a:spLocks noGrp="1"/>
          </p:cNvSpPr>
          <p:nvPr>
            <p:ph type="sldNum" idx="21"/>
          </p:nvPr>
        </p:nvSpPr>
        <p:spPr>
          <a:xfrm>
            <a:off x="10841400" y="6299280"/>
            <a:ext cx="972000" cy="455400"/>
          </a:xfrm>
          <a:prstGeom prst="rect">
            <a:avLst/>
          </a:prstGeom>
          <a:noFill/>
          <a:ln w="0">
            <a:noFill/>
          </a:ln>
        </p:spPr>
        <p:txBody>
          <a:bodyPr numCol="1" spcCol="0" lIns="90000" rIns="90000" tIns="45000" bIns="45000" anchor="t">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BA17DA29-81C6-4A95-A35B-E31C09DCE197}"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158" name="PlaceHolder 2"/>
          <p:cNvSpPr>
            <a:spLocks noGrp="1"/>
          </p:cNvSpPr>
          <p:nvPr>
            <p:ph type="title"/>
          </p:nvPr>
        </p:nvSpPr>
        <p:spPr>
          <a:xfrm>
            <a:off x="766800" y="1413000"/>
            <a:ext cx="10326240" cy="729000"/>
          </a:xfrm>
          <a:prstGeom prst="rect">
            <a:avLst/>
          </a:prstGeom>
          <a:noFill/>
          <a:ln w="0">
            <a:noFill/>
          </a:ln>
        </p:spPr>
        <p:txBody>
          <a:bodyPr lIns="90000" rIns="90000" tIns="45000" bIns="45000" anchor="t">
            <a:noAutofit/>
          </a:bodyPr>
          <a:p>
            <a:pPr indent="0" algn="ctr" defTabSz="914400">
              <a:lnSpc>
                <a:spcPct val="100000"/>
              </a:lnSpc>
              <a:buNone/>
            </a:pPr>
            <a:r>
              <a:rPr b="1" lang="it-IT" sz="2800" spc="-1" strike="noStrike">
                <a:solidFill>
                  <a:srgbClr val="005e7d"/>
                </a:solidFill>
                <a:latin typeface="Titillium Web"/>
                <a:ea typeface="ヒラギノ角ゴ Pro W3"/>
              </a:rPr>
              <a:t>Le procedure negoziate – la determina a contrarre </a:t>
            </a:r>
            <a:br>
              <a:rPr sz="2800"/>
            </a:br>
            <a:endParaRPr b="0" lang="it-IT" sz="2800" spc="-1" strike="noStrike">
              <a:solidFill>
                <a:schemeClr val="dk1"/>
              </a:solidFill>
              <a:latin typeface="Arial"/>
            </a:endParaRPr>
          </a:p>
        </p:txBody>
      </p:sp>
      <p:sp>
        <p:nvSpPr>
          <p:cNvPr id="159" name="Rectangle 3"/>
          <p:cNvSpPr/>
          <p:nvPr/>
        </p:nvSpPr>
        <p:spPr>
          <a:xfrm>
            <a:off x="914400" y="2408040"/>
            <a:ext cx="10544400" cy="3615120"/>
          </a:xfrm>
          <a:prstGeom prst="rect">
            <a:avLst/>
          </a:prstGeom>
          <a:noFill/>
          <a:ln w="0">
            <a:noFill/>
          </a:ln>
        </p:spPr>
        <p:style>
          <a:lnRef idx="0"/>
          <a:fillRef idx="0"/>
          <a:effectRef idx="0"/>
          <a:fontRef idx="minor"/>
        </p:style>
        <p:txBody>
          <a:bodyPr lIns="90000" rIns="90000" tIns="45000" bIns="45000" anchor="t">
            <a:noAutofit/>
          </a:bodyPr>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Nell’allegato II.1 art 1 si prevede che </a:t>
            </a:r>
            <a:r>
              <a:rPr b="1" lang="it-IT" sz="1800" spc="-1" strike="noStrike">
                <a:solidFill>
                  <a:srgbClr val="000000"/>
                </a:solidFill>
                <a:latin typeface="Titillium Web"/>
                <a:ea typeface="ヒラギノ角ゴ Pro W3"/>
              </a:rPr>
              <a:t>l’avvio della procedura avviene con la  determina a contrarre</a:t>
            </a:r>
            <a:r>
              <a:rPr b="0" lang="it-IT" sz="1800" spc="-1" strike="noStrike">
                <a:solidFill>
                  <a:srgbClr val="000000"/>
                </a:solidFill>
                <a:latin typeface="Titillium Web"/>
                <a:ea typeface="ヒラギノ角ゴ Pro W3"/>
              </a:rPr>
              <a:t> che contiene:</a:t>
            </a:r>
            <a:endParaRPr b="0" lang="it-IT" sz="1800" spc="-1" strike="noStrike">
              <a:solidFill>
                <a:srgbClr val="000000"/>
              </a:solidFill>
              <a:latin typeface="Arial"/>
            </a:endParaRPr>
          </a:p>
          <a:p>
            <a:pPr marL="343080" indent="-343080" defTabSz="914400">
              <a:lnSpc>
                <a:spcPct val="100000"/>
              </a:lnSpc>
              <a:spcBef>
                <a:spcPts val="360"/>
              </a:spcBef>
              <a:buClr>
                <a:srgbClr val="000000"/>
              </a:buClr>
              <a:buFont typeface="Wingdings" charset="2"/>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l’interesse pubblico che si intende soddisfare; </a:t>
            </a:r>
            <a:endParaRPr b="0" lang="it-IT" sz="1800" spc="-1" strike="noStrike">
              <a:solidFill>
                <a:srgbClr val="000000"/>
              </a:solidFill>
              <a:latin typeface="Arial"/>
            </a:endParaRPr>
          </a:p>
          <a:p>
            <a:pPr marL="343080" indent="-343080" defTabSz="914400">
              <a:lnSpc>
                <a:spcPct val="100000"/>
              </a:lnSpc>
              <a:spcBef>
                <a:spcPts val="360"/>
              </a:spcBef>
              <a:buClr>
                <a:srgbClr val="000000"/>
              </a:buClr>
              <a:buFont typeface="Wingdings" charset="2"/>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le caratteristiche dell’opera, dei beni e servizi oggetto dell’appalto;</a:t>
            </a:r>
            <a:endParaRPr b="0" lang="it-IT" sz="1800" spc="-1" strike="noStrike">
              <a:solidFill>
                <a:srgbClr val="000000"/>
              </a:solidFill>
              <a:latin typeface="Arial"/>
            </a:endParaRPr>
          </a:p>
          <a:p>
            <a:pPr marL="343080" indent="-343080" defTabSz="914400">
              <a:lnSpc>
                <a:spcPct val="100000"/>
              </a:lnSpc>
              <a:spcBef>
                <a:spcPts val="360"/>
              </a:spcBef>
              <a:buClr>
                <a:srgbClr val="000000"/>
              </a:buClr>
              <a:buFont typeface="Wingdings" charset="2"/>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l’importo massimo stimato e la relativa copertura contabile;</a:t>
            </a:r>
            <a:endParaRPr b="0" lang="it-IT" sz="1800" spc="-1" strike="noStrike">
              <a:solidFill>
                <a:srgbClr val="000000"/>
              </a:solidFill>
              <a:latin typeface="Arial"/>
            </a:endParaRPr>
          </a:p>
          <a:p>
            <a:pPr marL="343080" indent="-343080" defTabSz="914400">
              <a:lnSpc>
                <a:spcPct val="100000"/>
              </a:lnSpc>
              <a:spcBef>
                <a:spcPts val="360"/>
              </a:spcBef>
              <a:buClr>
                <a:srgbClr val="000000"/>
              </a:buClr>
              <a:buFont typeface="Wingdings" charset="2"/>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la procedura che si intende seguire con sintetica indicazione delle ragioni della scelta;</a:t>
            </a:r>
            <a:endParaRPr b="0" lang="it-IT" sz="1800" spc="-1" strike="noStrike">
              <a:solidFill>
                <a:srgbClr val="000000"/>
              </a:solidFill>
              <a:latin typeface="Arial"/>
            </a:endParaRPr>
          </a:p>
          <a:p>
            <a:pPr marL="343080" indent="-343080" defTabSz="914400">
              <a:lnSpc>
                <a:spcPct val="100000"/>
              </a:lnSpc>
              <a:spcBef>
                <a:spcPts val="360"/>
              </a:spcBef>
              <a:buClr>
                <a:srgbClr val="000000"/>
              </a:buClr>
              <a:buFont typeface="Wingdings" charset="2"/>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i criteri per individuare gli OE da invitare a seguito indagine mercato o consultazione degli elenchi;</a:t>
            </a:r>
            <a:endParaRPr b="0" lang="it-IT" sz="1800" spc="-1" strike="noStrike">
              <a:solidFill>
                <a:srgbClr val="000000"/>
              </a:solidFill>
              <a:latin typeface="Arial"/>
            </a:endParaRPr>
          </a:p>
          <a:p>
            <a:pPr marL="343080" indent="-343080" defTabSz="914400">
              <a:lnSpc>
                <a:spcPct val="100000"/>
              </a:lnSpc>
              <a:spcBef>
                <a:spcPts val="360"/>
              </a:spcBef>
              <a:buClr>
                <a:srgbClr val="000000"/>
              </a:buClr>
              <a:buFont typeface="Wingdings" charset="2"/>
              <a:buChar char=""/>
            </a:pPr>
            <a:r>
              <a:rPr b="0" lang="it-IT" sz="1800" spc="-1" strike="noStrike">
                <a:solidFill>
                  <a:srgbClr val="000000"/>
                </a:solidFill>
                <a:latin typeface="Titillium Web"/>
                <a:ea typeface="ヒラギノ角ゴ Pro W3"/>
              </a:rPr>
              <a:t>i criteri selezione degli OE e delle offerte nonché principali condizioni contrattuali.</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p:txBody>
      </p:sp>
      <p:pic>
        <p:nvPicPr>
          <p:cNvPr id="160" name="Immagine 1" descr=""/>
          <p:cNvPicPr/>
          <p:nvPr/>
        </p:nvPicPr>
        <p:blipFill>
          <a:blip r:embed="rId1"/>
          <a:stretch/>
        </p:blipFill>
        <p:spPr>
          <a:xfrm>
            <a:off x="579960" y="43560"/>
            <a:ext cx="2836440" cy="996120"/>
          </a:xfrm>
          <a:prstGeom prst="rect">
            <a:avLst/>
          </a:prstGeom>
          <a:ln w="0">
            <a:noFill/>
          </a:ln>
        </p:spPr>
      </p:pic>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PlaceHolder 1"/>
          <p:cNvSpPr>
            <a:spLocks noGrp="1"/>
          </p:cNvSpPr>
          <p:nvPr>
            <p:ph type="sldNum" idx="22"/>
          </p:nvPr>
        </p:nvSpPr>
        <p:spPr>
          <a:xfrm>
            <a:off x="10841400" y="6299280"/>
            <a:ext cx="972000" cy="455400"/>
          </a:xfrm>
          <a:prstGeom prst="rect">
            <a:avLst/>
          </a:prstGeom>
          <a:noFill/>
          <a:ln w="0">
            <a:noFill/>
          </a:ln>
        </p:spPr>
        <p:txBody>
          <a:bodyPr numCol="1" spcCol="0" lIns="90000" rIns="90000" tIns="45000" bIns="45000" anchor="t">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678FEB5C-1A8A-4CCF-923C-2F6FA26A4FCE}"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162" name="PlaceHolder 2"/>
          <p:cNvSpPr>
            <a:spLocks noGrp="1"/>
          </p:cNvSpPr>
          <p:nvPr>
            <p:ph type="title"/>
          </p:nvPr>
        </p:nvSpPr>
        <p:spPr>
          <a:xfrm>
            <a:off x="766800" y="1413000"/>
            <a:ext cx="10326240" cy="729000"/>
          </a:xfrm>
          <a:prstGeom prst="rect">
            <a:avLst/>
          </a:prstGeom>
          <a:noFill/>
          <a:ln w="0">
            <a:noFill/>
          </a:ln>
        </p:spPr>
        <p:txBody>
          <a:bodyPr lIns="90000" rIns="90000" tIns="45000" bIns="45000" anchor="t">
            <a:noAutofit/>
          </a:bodyPr>
          <a:p>
            <a:pPr indent="0" algn="ctr" defTabSz="914400">
              <a:lnSpc>
                <a:spcPct val="100000"/>
              </a:lnSpc>
              <a:buNone/>
            </a:pPr>
            <a:r>
              <a:rPr b="1" lang="it-IT" sz="2800" spc="-1" strike="noStrike">
                <a:solidFill>
                  <a:srgbClr val="005e7d"/>
                </a:solidFill>
                <a:latin typeface="Titillium Web"/>
                <a:ea typeface="ヒラギノ角ゴ Pro W3"/>
              </a:rPr>
              <a:t>Le procedure negoziate – la determina a contrarre </a:t>
            </a:r>
            <a:br>
              <a:rPr sz="4400"/>
            </a:br>
            <a:br>
              <a:rPr sz="2800"/>
            </a:br>
            <a:endParaRPr b="0" lang="it-IT" sz="2800" spc="-1" strike="noStrike">
              <a:solidFill>
                <a:schemeClr val="dk1"/>
              </a:solidFill>
              <a:latin typeface="Arial"/>
            </a:endParaRPr>
          </a:p>
        </p:txBody>
      </p:sp>
      <p:sp>
        <p:nvSpPr>
          <p:cNvPr id="163" name="Rectangle 3"/>
          <p:cNvSpPr/>
          <p:nvPr/>
        </p:nvSpPr>
        <p:spPr>
          <a:xfrm>
            <a:off x="914400" y="2408040"/>
            <a:ext cx="10544400" cy="3615120"/>
          </a:xfrm>
          <a:prstGeom prst="rect">
            <a:avLst/>
          </a:prstGeom>
          <a:noFill/>
          <a:ln w="0">
            <a:noFill/>
          </a:ln>
        </p:spPr>
        <p:style>
          <a:lnRef idx="0"/>
          <a:fillRef idx="0"/>
          <a:effectRef idx="0"/>
          <a:fontRef idx="minor"/>
        </p:style>
        <p:txBody>
          <a:bodyPr lIns="90000" rIns="90000" tIns="45000" bIns="45000" anchor="t">
            <a:noAutofit/>
          </a:bodyPr>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Nella determina si individuano tutti gli elementi della procedura e  la modalità per scegliere gli operatori da invitare ovvero se attraverso:</a:t>
            </a: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Wingdings" charset="2"/>
              <a:buChar char=""/>
            </a:pPr>
            <a:r>
              <a:rPr b="0" lang="it-IT" sz="1800" spc="-1" strike="noStrike">
                <a:solidFill>
                  <a:srgbClr val="000000"/>
                </a:solidFill>
                <a:latin typeface="Titillium Web"/>
                <a:ea typeface="ヒラギノ角ゴ Pro W3"/>
              </a:rPr>
              <a:t>Indagine di mercato </a:t>
            </a: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Wingdings" charset="2"/>
              <a:buChar char=""/>
            </a:pPr>
            <a:r>
              <a:rPr b="0" lang="it-IT" sz="1800" spc="-1" strike="noStrike">
                <a:solidFill>
                  <a:srgbClr val="000000"/>
                </a:solidFill>
                <a:latin typeface="Titillium Web"/>
                <a:ea typeface="ヒラギノ角ゴ Pro W3"/>
              </a:rPr>
              <a:t>Elenco di operatori</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1" lang="it-IT" sz="1800" spc="-1" strike="noStrike">
                <a:solidFill>
                  <a:srgbClr val="000000"/>
                </a:solidFill>
                <a:latin typeface="Titillium Web"/>
                <a:ea typeface="ヒラギノ角ゴ Pro W3"/>
              </a:rPr>
              <a:t>L’iter da seguire quindi si differenzia </a:t>
            </a:r>
            <a:r>
              <a:rPr b="0" lang="it-IT" sz="1800" spc="-1" strike="noStrike">
                <a:solidFill>
                  <a:srgbClr val="000000"/>
                </a:solidFill>
                <a:latin typeface="Titillium Web"/>
                <a:ea typeface="ヒラギノ角ゴ Pro W3"/>
              </a:rPr>
              <a:t>a seconda se l’individuazione degli operatori da invitare avviene tramite:</a:t>
            </a: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Wingdings" charset="2"/>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indagine di mercato</a:t>
            </a: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Wingdings" charset="2"/>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invito da  elenco di operatori</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p:txBody>
      </p:sp>
      <p:pic>
        <p:nvPicPr>
          <p:cNvPr id="164" name="Immagine 1" descr=""/>
          <p:cNvPicPr/>
          <p:nvPr/>
        </p:nvPicPr>
        <p:blipFill>
          <a:blip r:embed="rId1"/>
          <a:stretch/>
        </p:blipFill>
        <p:spPr>
          <a:xfrm>
            <a:off x="579960" y="43560"/>
            <a:ext cx="2836440" cy="996120"/>
          </a:xfrm>
          <a:prstGeom prst="rect">
            <a:avLst/>
          </a:prstGeom>
          <a:ln w="0">
            <a:noFill/>
          </a:ln>
        </p:spPr>
      </p:pic>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PlaceHolder 1"/>
          <p:cNvSpPr>
            <a:spLocks noGrp="1"/>
          </p:cNvSpPr>
          <p:nvPr>
            <p:ph type="sldNum" idx="23"/>
          </p:nvPr>
        </p:nvSpPr>
        <p:spPr>
          <a:xfrm>
            <a:off x="10841400" y="6299280"/>
            <a:ext cx="972000" cy="455400"/>
          </a:xfrm>
          <a:prstGeom prst="rect">
            <a:avLst/>
          </a:prstGeom>
          <a:noFill/>
          <a:ln w="0">
            <a:noFill/>
          </a:ln>
        </p:spPr>
        <p:txBody>
          <a:bodyPr numCol="1" spcCol="0" lIns="90000" rIns="90000" tIns="45000" bIns="45000" anchor="t">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0B59B81D-4025-434D-A8E3-59FB1B76BC86}"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166" name="PlaceHolder 2"/>
          <p:cNvSpPr>
            <a:spLocks noGrp="1"/>
          </p:cNvSpPr>
          <p:nvPr>
            <p:ph type="title"/>
          </p:nvPr>
        </p:nvSpPr>
        <p:spPr>
          <a:xfrm>
            <a:off x="766800" y="1413000"/>
            <a:ext cx="10326240" cy="729000"/>
          </a:xfrm>
          <a:prstGeom prst="rect">
            <a:avLst/>
          </a:prstGeom>
          <a:noFill/>
          <a:ln w="0">
            <a:noFill/>
          </a:ln>
        </p:spPr>
        <p:txBody>
          <a:bodyPr lIns="90000" rIns="90000" tIns="45000" bIns="45000" anchor="t">
            <a:noAutofit/>
          </a:bodyPr>
          <a:p>
            <a:pPr indent="0" algn="ctr" defTabSz="914400">
              <a:lnSpc>
                <a:spcPct val="100000"/>
              </a:lnSpc>
              <a:buNone/>
            </a:pPr>
            <a:r>
              <a:rPr b="1" lang="it-IT" sz="2800" spc="-1" strike="noStrike">
                <a:solidFill>
                  <a:srgbClr val="005e7d"/>
                </a:solidFill>
                <a:latin typeface="Titillium Web"/>
                <a:ea typeface="ヒラギノ角ゴ Pro W3"/>
              </a:rPr>
              <a:t>Le procedure negoziate – Indagine di mercato</a:t>
            </a:r>
            <a:br>
              <a:rPr sz="2800"/>
            </a:br>
            <a:endParaRPr b="0" lang="it-IT" sz="2800" spc="-1" strike="noStrike">
              <a:solidFill>
                <a:schemeClr val="dk1"/>
              </a:solidFill>
              <a:latin typeface="Arial"/>
            </a:endParaRPr>
          </a:p>
        </p:txBody>
      </p:sp>
      <p:sp>
        <p:nvSpPr>
          <p:cNvPr id="167" name="Rectangle 3"/>
          <p:cNvSpPr/>
          <p:nvPr/>
        </p:nvSpPr>
        <p:spPr>
          <a:xfrm>
            <a:off x="914400" y="2408040"/>
            <a:ext cx="10544400" cy="3615120"/>
          </a:xfrm>
          <a:prstGeom prst="rect">
            <a:avLst/>
          </a:prstGeom>
          <a:noFill/>
          <a:ln w="0">
            <a:noFill/>
          </a:ln>
        </p:spPr>
        <p:style>
          <a:lnRef idx="0"/>
          <a:fillRef idx="0"/>
          <a:effectRef idx="0"/>
          <a:fontRef idx="minor"/>
        </p:style>
        <p:txBody>
          <a:bodyPr lIns="90000" rIns="90000" tIns="45000" bIns="45000" anchor="t">
            <a:noAutofit/>
          </a:bodyPr>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la determina a contrarre nel caso di indagine di mercato approva l’avviso di avvio dell’indagine </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marL="343080" indent="-34308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L’allegato  II.1 art. 2 prevede che l’avviso di avvio dell’indagine contiene:</a:t>
            </a:r>
            <a:endParaRPr b="0" lang="it-IT" sz="1800" spc="-1" strike="noStrike">
              <a:solidFill>
                <a:srgbClr val="000000"/>
              </a:solidFill>
              <a:latin typeface="Arial"/>
            </a:endParaRPr>
          </a:p>
          <a:p>
            <a:pPr marL="343080" indent="-343080" defTabSz="914400">
              <a:lnSpc>
                <a:spcPct val="100000"/>
              </a:lnSpc>
              <a:spcBef>
                <a:spcPts val="360"/>
              </a:spcBef>
              <a:buClr>
                <a:srgbClr val="000000"/>
              </a:buClr>
              <a:buFont typeface="Wingdings" charset="2"/>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Il valore dell’affidamento;</a:t>
            </a:r>
            <a:endParaRPr b="0" lang="it-IT" sz="1800" spc="-1" strike="noStrike">
              <a:solidFill>
                <a:srgbClr val="000000"/>
              </a:solidFill>
              <a:latin typeface="Arial"/>
            </a:endParaRPr>
          </a:p>
          <a:p>
            <a:pPr marL="343080" indent="-343080" defTabSz="914400">
              <a:lnSpc>
                <a:spcPct val="100000"/>
              </a:lnSpc>
              <a:spcBef>
                <a:spcPts val="360"/>
              </a:spcBef>
              <a:buClr>
                <a:srgbClr val="000000"/>
              </a:buClr>
              <a:buFont typeface="Wingdings" charset="2"/>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Gli elementi essenziali del contratto e il criterio di aggiudicazione ;</a:t>
            </a:r>
            <a:endParaRPr b="0" lang="it-IT" sz="1800" spc="-1" strike="noStrike">
              <a:solidFill>
                <a:srgbClr val="000000"/>
              </a:solidFill>
              <a:latin typeface="Arial"/>
            </a:endParaRPr>
          </a:p>
          <a:p>
            <a:pPr marL="343080" indent="-343080" defTabSz="914400">
              <a:lnSpc>
                <a:spcPct val="100000"/>
              </a:lnSpc>
              <a:spcBef>
                <a:spcPts val="360"/>
              </a:spcBef>
              <a:buClr>
                <a:srgbClr val="000000"/>
              </a:buClr>
              <a:buFont typeface="Wingdings" charset="2"/>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I requisiti di idoneità professionale e di capacità economica-finanziaria e tecnica- professionale;</a:t>
            </a:r>
            <a:endParaRPr b="0" lang="it-IT" sz="1800" spc="-1" strike="noStrike">
              <a:solidFill>
                <a:srgbClr val="000000"/>
              </a:solidFill>
              <a:latin typeface="Arial"/>
            </a:endParaRPr>
          </a:p>
          <a:p>
            <a:pPr marL="343080" indent="-343080" defTabSz="914400">
              <a:lnSpc>
                <a:spcPct val="100000"/>
              </a:lnSpc>
              <a:spcBef>
                <a:spcPts val="360"/>
              </a:spcBef>
              <a:buClr>
                <a:srgbClr val="000000"/>
              </a:buClr>
              <a:buFont typeface="Wingdings" charset="2"/>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Il numero minimo ed eventualmente il numero massimo di operatori che saranno invitati alla procedura;</a:t>
            </a:r>
            <a:endParaRPr b="0" lang="it-IT" sz="1800" spc="-1" strike="noStrike">
              <a:solidFill>
                <a:srgbClr val="000000"/>
              </a:solidFill>
              <a:latin typeface="Arial"/>
            </a:endParaRPr>
          </a:p>
          <a:p>
            <a:pPr marL="343080" indent="-343080" defTabSz="914400">
              <a:lnSpc>
                <a:spcPct val="100000"/>
              </a:lnSpc>
              <a:spcBef>
                <a:spcPts val="360"/>
              </a:spcBef>
              <a:buClr>
                <a:srgbClr val="000000"/>
              </a:buClr>
              <a:buFont typeface="Wingdings" charset="2"/>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Nel caso sia previsto un numero massimo nell’avviso devono essere indicati i criteri utilizzati per la scelta i criteri  devono essere oggettivi, coerenti con l’oggetto e la finalità dell’affidamento e con i principi di concorrenza, non discriminazione proporzionalità e trasparenza </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p:txBody>
      </p:sp>
      <p:pic>
        <p:nvPicPr>
          <p:cNvPr id="168" name="Immagine 1" descr=""/>
          <p:cNvPicPr/>
          <p:nvPr/>
        </p:nvPicPr>
        <p:blipFill>
          <a:blip r:embed="rId1"/>
          <a:stretch/>
        </p:blipFill>
        <p:spPr>
          <a:xfrm>
            <a:off x="579960" y="43560"/>
            <a:ext cx="2836440" cy="996120"/>
          </a:xfrm>
          <a:prstGeom prst="rect">
            <a:avLst/>
          </a:prstGeom>
          <a:ln w="0">
            <a:noFill/>
          </a:ln>
        </p:spPr>
      </p:pic>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9" name="PlaceHolder 1"/>
          <p:cNvSpPr>
            <a:spLocks noGrp="1"/>
          </p:cNvSpPr>
          <p:nvPr>
            <p:ph type="sldNum" idx="24"/>
          </p:nvPr>
        </p:nvSpPr>
        <p:spPr>
          <a:xfrm>
            <a:off x="10841400" y="6299280"/>
            <a:ext cx="972000" cy="455400"/>
          </a:xfrm>
          <a:prstGeom prst="rect">
            <a:avLst/>
          </a:prstGeom>
          <a:noFill/>
          <a:ln w="0">
            <a:noFill/>
          </a:ln>
        </p:spPr>
        <p:txBody>
          <a:bodyPr numCol="1" spcCol="0" lIns="90000" rIns="90000" tIns="45000" bIns="45000" anchor="t">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9C4F22F7-C4DD-42DF-BF71-D13C6CF913F0}"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170" name="PlaceHolder 2"/>
          <p:cNvSpPr>
            <a:spLocks noGrp="1"/>
          </p:cNvSpPr>
          <p:nvPr>
            <p:ph type="title"/>
          </p:nvPr>
        </p:nvSpPr>
        <p:spPr>
          <a:xfrm>
            <a:off x="766800" y="1413000"/>
            <a:ext cx="10326240" cy="729000"/>
          </a:xfrm>
          <a:prstGeom prst="rect">
            <a:avLst/>
          </a:prstGeom>
          <a:noFill/>
          <a:ln w="0">
            <a:noFill/>
          </a:ln>
        </p:spPr>
        <p:txBody>
          <a:bodyPr lIns="90000" rIns="90000" tIns="45000" bIns="45000" anchor="t">
            <a:noAutofit/>
          </a:bodyPr>
          <a:p>
            <a:pPr indent="0" algn="ctr" defTabSz="914400">
              <a:lnSpc>
                <a:spcPct val="100000"/>
              </a:lnSpc>
              <a:buNone/>
            </a:pPr>
            <a:r>
              <a:rPr b="1" lang="it-IT" sz="2800" spc="-1" strike="noStrike">
                <a:solidFill>
                  <a:srgbClr val="005e7d"/>
                </a:solidFill>
                <a:latin typeface="Titillium Web"/>
                <a:ea typeface="ヒラギノ角ゴ Pro W3"/>
              </a:rPr>
              <a:t>Iter procedure negoziate con  indagine di mercato -1</a:t>
            </a:r>
            <a:br>
              <a:rPr sz="2800"/>
            </a:br>
            <a:endParaRPr b="0" lang="it-IT" sz="2800" spc="-1" strike="noStrike">
              <a:solidFill>
                <a:schemeClr val="dk1"/>
              </a:solidFill>
              <a:latin typeface="Arial"/>
            </a:endParaRPr>
          </a:p>
        </p:txBody>
      </p:sp>
      <p:sp>
        <p:nvSpPr>
          <p:cNvPr id="171" name="Rectangle 3"/>
          <p:cNvSpPr/>
          <p:nvPr/>
        </p:nvSpPr>
        <p:spPr>
          <a:xfrm>
            <a:off x="690840" y="1940400"/>
            <a:ext cx="10767960" cy="4082400"/>
          </a:xfrm>
          <a:prstGeom prst="rect">
            <a:avLst/>
          </a:prstGeom>
          <a:noFill/>
          <a:ln w="0">
            <a:noFill/>
          </a:ln>
        </p:spPr>
        <p:style>
          <a:lnRef idx="0"/>
          <a:fillRef idx="0"/>
          <a:effectRef idx="0"/>
          <a:fontRef idx="minor"/>
        </p:style>
        <p:txBody>
          <a:bodyPr lIns="90000" rIns="90000" tIns="45000" bIns="45000" anchor="t">
            <a:noAutofit/>
          </a:bodyPr>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l’iter da seguire tracciato da ANAC attraverso le schede e gli obblighi previsti è il seguente:</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1" lang="it-IT" sz="1800" spc="-1" strike="noStrike">
                <a:solidFill>
                  <a:srgbClr val="000000"/>
                </a:solidFill>
                <a:latin typeface="Titillium Web"/>
                <a:ea typeface="ヒラギノ角ゴ Pro W3"/>
              </a:rPr>
              <a:t>Adozione determina a contrarre </a:t>
            </a:r>
            <a:r>
              <a:rPr b="0" lang="it-IT" sz="1800" spc="-1" strike="noStrike">
                <a:solidFill>
                  <a:srgbClr val="000000"/>
                </a:solidFill>
                <a:latin typeface="Titillium Web"/>
                <a:ea typeface="ヒラギノ角ゴ Pro W3"/>
              </a:rPr>
              <a:t>con approvazione dell’avviso per indagine di mercato</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marL="216000" indent="-216000" algn="just" defTabSz="914400">
              <a:lnSpc>
                <a:spcPct val="100000"/>
              </a:lnSpc>
              <a:spcBef>
                <a:spcPts val="360"/>
              </a:spcBef>
              <a:buClr>
                <a:srgbClr val="000000"/>
              </a:buClr>
              <a:buFont typeface="Symbol"/>
              <a:buChar char=""/>
            </a:pPr>
            <a:r>
              <a:rPr b="1" lang="it-IT" sz="1800" spc="-1" strike="noStrike">
                <a:solidFill>
                  <a:srgbClr val="000000"/>
                </a:solidFill>
                <a:latin typeface="Titillium Web"/>
                <a:ea typeface="ヒラギノ角ゴ Pro W3"/>
              </a:rPr>
              <a:t>Acquisizione del CIG </a:t>
            </a:r>
            <a:r>
              <a:rPr b="0" lang="it-IT" sz="1800" spc="-1" strike="noStrike">
                <a:solidFill>
                  <a:srgbClr val="000000"/>
                </a:solidFill>
                <a:latin typeface="Titillium Web"/>
                <a:ea typeface="ヒラギノ角ゴ Pro W3"/>
              </a:rPr>
              <a:t>in piattaforma tramite inserimento delle informazioni richieste da Anac nella scheda P7_1_3  i dati  individuano gli elementi identificativi e caratterizzanti la procedura di affidamento</a:t>
            </a:r>
            <a:endParaRPr b="0" lang="it-IT" sz="1800" spc="-1" strike="noStrike">
              <a:solidFill>
                <a:srgbClr val="000000"/>
              </a:solidFill>
              <a:latin typeface="Arial"/>
            </a:endParaRPr>
          </a:p>
          <a:p>
            <a:pPr marL="216000" indent="-216000" algn="just"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Il CIG è acquisito dopo adozione della determina a contrarre e prima avvio indagine di mercato</a:t>
            </a:r>
            <a:endParaRPr b="0" lang="it-IT" sz="1800" spc="-1" strike="noStrike">
              <a:solidFill>
                <a:srgbClr val="000000"/>
              </a:solidFill>
              <a:latin typeface="Arial"/>
            </a:endParaRPr>
          </a:p>
          <a:p>
            <a:pPr marL="216000" indent="-216000" algn="just"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con l’acquisizione del CIG avviene anche l’avvio dell’indagine </a:t>
            </a:r>
            <a:r>
              <a:rPr b="1" lang="it-IT" sz="1800" spc="-1" strike="noStrike">
                <a:solidFill>
                  <a:srgbClr val="000000"/>
                </a:solidFill>
                <a:latin typeface="Titillium Web"/>
                <a:ea typeface="ヒラギノ角ゴ Pro W3"/>
              </a:rPr>
              <a:t>l’avviso deve essere reso disponibile sulla piattaforma e occorre inserire al momento dell’acquisizione del CIG il link dove è disponibile tutta la documentazione relativa all’indagine di mercato e il termine scadenza </a:t>
            </a:r>
            <a:r>
              <a:rPr b="0" lang="it-IT" sz="1800" spc="-1" strike="noStrike">
                <a:solidFill>
                  <a:srgbClr val="000000"/>
                </a:solidFill>
                <a:latin typeface="Titillium Web"/>
                <a:ea typeface="ヒラギノ角ゴ Pro W3"/>
              </a:rPr>
              <a:t>per inviare le manifestazioni interesse a partecipare </a:t>
            </a: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Pubblicazione dell’avviso di avvio dell’indagine sulla BDNCP in  PVL e sulla piattaforma </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p:txBody>
      </p:sp>
      <p:pic>
        <p:nvPicPr>
          <p:cNvPr id="172" name="Immagine 1" descr=""/>
          <p:cNvPicPr/>
          <p:nvPr/>
        </p:nvPicPr>
        <p:blipFill>
          <a:blip r:embed="rId1"/>
          <a:stretch/>
        </p:blipFill>
        <p:spPr>
          <a:xfrm>
            <a:off x="579960" y="43560"/>
            <a:ext cx="2836440" cy="996120"/>
          </a:xfrm>
          <a:prstGeom prst="rect">
            <a:avLst/>
          </a:prstGeom>
          <a:ln w="0">
            <a:noFill/>
          </a:ln>
        </p:spPr>
      </p:pic>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3" name="PlaceHolder 1"/>
          <p:cNvSpPr>
            <a:spLocks noGrp="1"/>
          </p:cNvSpPr>
          <p:nvPr>
            <p:ph type="sldNum" idx="25"/>
          </p:nvPr>
        </p:nvSpPr>
        <p:spPr>
          <a:xfrm>
            <a:off x="10841400" y="6299280"/>
            <a:ext cx="972000" cy="455400"/>
          </a:xfrm>
          <a:prstGeom prst="rect">
            <a:avLst/>
          </a:prstGeom>
          <a:noFill/>
          <a:ln w="0">
            <a:noFill/>
          </a:ln>
        </p:spPr>
        <p:txBody>
          <a:bodyPr numCol="1" spcCol="0" lIns="90000" rIns="90000" tIns="45000" bIns="45000" anchor="t">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5A5A3958-5C03-4145-9019-FF8106A58195}"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174" name="PlaceHolder 2"/>
          <p:cNvSpPr>
            <a:spLocks noGrp="1"/>
          </p:cNvSpPr>
          <p:nvPr>
            <p:ph type="title"/>
          </p:nvPr>
        </p:nvSpPr>
        <p:spPr>
          <a:xfrm>
            <a:off x="766800" y="1413000"/>
            <a:ext cx="10326240" cy="729000"/>
          </a:xfrm>
          <a:prstGeom prst="rect">
            <a:avLst/>
          </a:prstGeom>
          <a:noFill/>
          <a:ln w="0">
            <a:noFill/>
          </a:ln>
        </p:spPr>
        <p:txBody>
          <a:bodyPr lIns="90000" rIns="90000" tIns="45000" bIns="45000" anchor="t">
            <a:noAutofit/>
          </a:bodyPr>
          <a:p>
            <a:pPr indent="0" algn="ctr" defTabSz="914400">
              <a:lnSpc>
                <a:spcPct val="100000"/>
              </a:lnSpc>
              <a:buNone/>
            </a:pPr>
            <a:r>
              <a:rPr b="1" lang="it-IT" sz="2800" spc="-1" strike="noStrike">
                <a:solidFill>
                  <a:srgbClr val="005e7d"/>
                </a:solidFill>
                <a:latin typeface="Titillium Web"/>
                <a:ea typeface="ヒラギノ角ゴ Pro W3"/>
              </a:rPr>
              <a:t>Iter procedure negoziate con indagine di mercato - 2</a:t>
            </a:r>
            <a:endParaRPr b="0" lang="it-IT" sz="2800" spc="-1" strike="noStrike">
              <a:solidFill>
                <a:schemeClr val="dk1"/>
              </a:solidFill>
              <a:latin typeface="Arial"/>
            </a:endParaRPr>
          </a:p>
        </p:txBody>
      </p:sp>
      <p:sp>
        <p:nvSpPr>
          <p:cNvPr id="175" name="Rectangle 3"/>
          <p:cNvSpPr/>
          <p:nvPr/>
        </p:nvSpPr>
        <p:spPr>
          <a:xfrm>
            <a:off x="914400" y="2408040"/>
            <a:ext cx="10544400" cy="3615120"/>
          </a:xfrm>
          <a:prstGeom prst="rect">
            <a:avLst/>
          </a:prstGeom>
          <a:noFill/>
          <a:ln w="0">
            <a:noFill/>
          </a:ln>
        </p:spPr>
        <p:style>
          <a:lnRef idx="0"/>
          <a:fillRef idx="0"/>
          <a:effectRef idx="0"/>
          <a:fontRef idx="minor"/>
        </p:style>
        <p:txBody>
          <a:bodyPr lIns="90000" rIns="90000" tIns="45000" bIns="45000" anchor="t">
            <a:noAutofit/>
          </a:bodyPr>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Con la scheda  P7_1_3 vengono forniti i dati per acquisizione del CIG </a:t>
            </a: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I dati richiesti sono numerosi e molti campi sono obbligatori e servono ad individuare in particolare  :</a:t>
            </a:r>
            <a:endParaRPr b="0" lang="it-IT" sz="1800" spc="-1" strike="noStrike">
              <a:solidFill>
                <a:srgbClr val="000000"/>
              </a:solidFill>
              <a:latin typeface="Arial"/>
            </a:endParaRPr>
          </a:p>
          <a:p>
            <a:pPr marL="343080" indent="-343080" defTabSz="914400">
              <a:lnSpc>
                <a:spcPct val="100000"/>
              </a:lnSpc>
              <a:spcBef>
                <a:spcPts val="360"/>
              </a:spcBef>
              <a:buClr>
                <a:srgbClr val="000000"/>
              </a:buClr>
              <a:buFont typeface="Wingdings" charset="2"/>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il RUP e la Stazione appaltante</a:t>
            </a:r>
            <a:endParaRPr b="0" lang="it-IT" sz="1800" spc="-1" strike="noStrike">
              <a:solidFill>
                <a:srgbClr val="000000"/>
              </a:solidFill>
              <a:latin typeface="Arial"/>
            </a:endParaRPr>
          </a:p>
          <a:p>
            <a:pPr marL="343080" indent="-343080" defTabSz="914400">
              <a:lnSpc>
                <a:spcPct val="100000"/>
              </a:lnSpc>
              <a:spcBef>
                <a:spcPts val="360"/>
              </a:spcBef>
              <a:buClr>
                <a:srgbClr val="000000"/>
              </a:buClr>
              <a:buFont typeface="Wingdings" charset="2"/>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descrizione delle prestazioni da acquisire</a:t>
            </a:r>
            <a:endParaRPr b="0" lang="it-IT" sz="1800" spc="-1" strike="noStrike">
              <a:solidFill>
                <a:srgbClr val="000000"/>
              </a:solidFill>
              <a:latin typeface="Arial"/>
            </a:endParaRPr>
          </a:p>
          <a:p>
            <a:pPr marL="343080" indent="-343080" defTabSz="914400">
              <a:lnSpc>
                <a:spcPct val="100000"/>
              </a:lnSpc>
              <a:spcBef>
                <a:spcPts val="360"/>
              </a:spcBef>
              <a:buClr>
                <a:srgbClr val="000000"/>
              </a:buClr>
              <a:buFont typeface="Wingdings" charset="2"/>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l’importo</a:t>
            </a:r>
            <a:endParaRPr b="0" lang="it-IT" sz="1800" spc="-1" strike="noStrike">
              <a:solidFill>
                <a:srgbClr val="000000"/>
              </a:solidFill>
              <a:latin typeface="Arial"/>
            </a:endParaRPr>
          </a:p>
          <a:p>
            <a:pPr marL="343080" indent="-343080" defTabSz="914400">
              <a:lnSpc>
                <a:spcPct val="100000"/>
              </a:lnSpc>
              <a:spcBef>
                <a:spcPts val="360"/>
              </a:spcBef>
              <a:buClr>
                <a:srgbClr val="000000"/>
              </a:buClr>
              <a:buFont typeface="Wingdings" charset="2"/>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l’oggetto principale del contratto (lavori/servizi o forniture)</a:t>
            </a:r>
            <a:endParaRPr b="0" lang="it-IT" sz="1800" spc="-1" strike="noStrike">
              <a:solidFill>
                <a:srgbClr val="000000"/>
              </a:solidFill>
              <a:latin typeface="Arial"/>
            </a:endParaRPr>
          </a:p>
          <a:p>
            <a:pPr marL="343080" indent="-343080" defTabSz="914400">
              <a:lnSpc>
                <a:spcPct val="100000"/>
              </a:lnSpc>
              <a:spcBef>
                <a:spcPts val="360"/>
              </a:spcBef>
              <a:buClr>
                <a:srgbClr val="000000"/>
              </a:buClr>
              <a:buFont typeface="Wingdings" charset="2"/>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la presenza di opzioni o rinnovi</a:t>
            </a:r>
            <a:endParaRPr b="0" lang="it-IT" sz="1800" spc="-1" strike="noStrike">
              <a:solidFill>
                <a:srgbClr val="000000"/>
              </a:solidFill>
              <a:latin typeface="Arial"/>
            </a:endParaRPr>
          </a:p>
          <a:p>
            <a:pPr marL="343080" indent="-343080" defTabSz="914400">
              <a:lnSpc>
                <a:spcPct val="100000"/>
              </a:lnSpc>
              <a:spcBef>
                <a:spcPts val="360"/>
              </a:spcBef>
              <a:buClr>
                <a:srgbClr val="000000"/>
              </a:buClr>
              <a:buFont typeface="Wingdings" charset="2"/>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il criterio aggiudicazione</a:t>
            </a:r>
            <a:endParaRPr b="0" lang="it-IT" sz="1800" spc="-1" strike="noStrike">
              <a:solidFill>
                <a:srgbClr val="000000"/>
              </a:solidFill>
              <a:latin typeface="Arial"/>
            </a:endParaRPr>
          </a:p>
          <a:p>
            <a:pPr marL="343080" indent="-343080" defTabSz="914400">
              <a:lnSpc>
                <a:spcPct val="100000"/>
              </a:lnSpc>
              <a:spcBef>
                <a:spcPts val="360"/>
              </a:spcBef>
              <a:buClr>
                <a:srgbClr val="000000"/>
              </a:buClr>
              <a:buFont typeface="Wingdings" charset="2"/>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data scadenza per l’invio della manifestazione interesse a partecipare</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p:txBody>
      </p:sp>
      <p:pic>
        <p:nvPicPr>
          <p:cNvPr id="176" name="Immagine 1" descr=""/>
          <p:cNvPicPr/>
          <p:nvPr/>
        </p:nvPicPr>
        <p:blipFill>
          <a:blip r:embed="rId1"/>
          <a:stretch/>
        </p:blipFill>
        <p:spPr>
          <a:xfrm>
            <a:off x="579960" y="43560"/>
            <a:ext cx="2836440" cy="996120"/>
          </a:xfrm>
          <a:prstGeom prst="rect">
            <a:avLst/>
          </a:prstGeom>
          <a:ln w="0">
            <a:noFill/>
          </a:ln>
        </p:spPr>
      </p:pic>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7" name="PlaceHolder 1"/>
          <p:cNvSpPr>
            <a:spLocks noGrp="1"/>
          </p:cNvSpPr>
          <p:nvPr>
            <p:ph type="sldNum" idx="26"/>
          </p:nvPr>
        </p:nvSpPr>
        <p:spPr>
          <a:xfrm>
            <a:off x="10841400" y="6299280"/>
            <a:ext cx="972000" cy="455400"/>
          </a:xfrm>
          <a:prstGeom prst="rect">
            <a:avLst/>
          </a:prstGeom>
          <a:noFill/>
          <a:ln w="0">
            <a:noFill/>
          </a:ln>
        </p:spPr>
        <p:txBody>
          <a:bodyPr numCol="1" spcCol="0" lIns="90000" rIns="90000" tIns="45000" bIns="45000" anchor="t">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2606D2AD-826A-4786-95ED-C2598E0B5CAB}"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178" name="PlaceHolder 2"/>
          <p:cNvSpPr>
            <a:spLocks noGrp="1"/>
          </p:cNvSpPr>
          <p:nvPr>
            <p:ph type="title"/>
          </p:nvPr>
        </p:nvSpPr>
        <p:spPr>
          <a:xfrm>
            <a:off x="766800" y="1413000"/>
            <a:ext cx="10326240" cy="729000"/>
          </a:xfrm>
          <a:prstGeom prst="rect">
            <a:avLst/>
          </a:prstGeom>
          <a:noFill/>
          <a:ln w="0">
            <a:noFill/>
          </a:ln>
        </p:spPr>
        <p:txBody>
          <a:bodyPr lIns="90000" rIns="90000" tIns="45000" bIns="45000" anchor="t">
            <a:noAutofit/>
          </a:bodyPr>
          <a:p>
            <a:pPr indent="0" algn="ctr" defTabSz="914400">
              <a:lnSpc>
                <a:spcPct val="100000"/>
              </a:lnSpc>
              <a:buNone/>
            </a:pPr>
            <a:r>
              <a:rPr b="1" lang="it-IT" sz="2800" spc="-1" strike="noStrike">
                <a:solidFill>
                  <a:srgbClr val="005e7d"/>
                </a:solidFill>
                <a:latin typeface="Titillium Web"/>
                <a:ea typeface="ヒラギノ角ゴ Pro W3"/>
              </a:rPr>
              <a:t>Iter procedure negoziate con indagine di mercato - 3</a:t>
            </a:r>
            <a:endParaRPr b="0" lang="it-IT" sz="2800" spc="-1" strike="noStrike">
              <a:solidFill>
                <a:schemeClr val="dk1"/>
              </a:solidFill>
              <a:latin typeface="Arial"/>
            </a:endParaRPr>
          </a:p>
        </p:txBody>
      </p:sp>
      <p:sp>
        <p:nvSpPr>
          <p:cNvPr id="179" name="Rectangle 3"/>
          <p:cNvSpPr/>
          <p:nvPr/>
        </p:nvSpPr>
        <p:spPr>
          <a:xfrm>
            <a:off x="914400" y="2408040"/>
            <a:ext cx="10544400" cy="3615120"/>
          </a:xfrm>
          <a:prstGeom prst="rect">
            <a:avLst/>
          </a:prstGeom>
          <a:noFill/>
          <a:ln w="0">
            <a:noFill/>
          </a:ln>
        </p:spPr>
        <p:style>
          <a:lnRef idx="0"/>
          <a:fillRef idx="0"/>
          <a:effectRef idx="0"/>
          <a:fontRef idx="minor"/>
        </p:style>
        <p:txBody>
          <a:bodyPr lIns="90000" rIns="90000" tIns="45000" bIns="45000" anchor="t">
            <a:noAutofit/>
          </a:bodyPr>
          <a:p>
            <a:pPr marL="216000" indent="-216000" algn="just"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Dopo scadenza del termine per manifestare interesse tramite la scheda S1 occorre comunicare ad Anac l’elenco degli operatori che hanno manifestato interesse  </a:t>
            </a:r>
            <a:endParaRPr b="0" lang="it-IT" sz="1800" spc="-1" strike="noStrike">
              <a:solidFill>
                <a:srgbClr val="000000"/>
              </a:solidFill>
              <a:latin typeface="Arial"/>
            </a:endParaRPr>
          </a:p>
          <a:p>
            <a:pPr algn="just" defTabSz="914400">
              <a:lnSpc>
                <a:spcPct val="100000"/>
              </a:lnSpc>
              <a:spcBef>
                <a:spcPts val="360"/>
              </a:spcBef>
            </a:pPr>
            <a:endParaRPr b="0" lang="it-IT" sz="1800" spc="-1" strike="noStrike">
              <a:solidFill>
                <a:srgbClr val="000000"/>
              </a:solidFill>
              <a:latin typeface="Arial"/>
            </a:endParaRPr>
          </a:p>
          <a:p>
            <a:pPr marL="216000" indent="-216000" algn="just"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Selezionati gli operatori da invitare sulla base criteri indicati nella determina a contrarre e nell’avviso </a:t>
            </a:r>
            <a:r>
              <a:rPr b="1" lang="it-IT" sz="1800" spc="-1" strike="noStrike">
                <a:solidFill>
                  <a:srgbClr val="000000"/>
                </a:solidFill>
                <a:latin typeface="Titillium Web"/>
                <a:ea typeface="ヒラギノ角ゴ Pro W3"/>
              </a:rPr>
              <a:t>si procede con l’invio, tramite piattaforma, della lettera d’invito per acquisire le offerte </a:t>
            </a:r>
            <a:endParaRPr b="0" lang="it-IT" sz="1800" spc="-1" strike="noStrike">
              <a:solidFill>
                <a:srgbClr val="000000"/>
              </a:solidFill>
              <a:latin typeface="Arial"/>
            </a:endParaRPr>
          </a:p>
          <a:p>
            <a:pPr algn="just" defTabSz="914400">
              <a:lnSpc>
                <a:spcPct val="100000"/>
              </a:lnSpc>
              <a:spcBef>
                <a:spcPts val="360"/>
              </a:spcBef>
            </a:pPr>
            <a:endParaRPr b="0" lang="it-IT" sz="1800" spc="-1" strike="noStrike">
              <a:solidFill>
                <a:srgbClr val="000000"/>
              </a:solidFill>
              <a:latin typeface="Arial"/>
            </a:endParaRPr>
          </a:p>
          <a:p>
            <a:pPr marL="216000" indent="-216000" algn="just"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dopo la scadenza del termine per la ricezione delle offerte  indicato nella lettera d’invito si procede </a:t>
            </a:r>
            <a:r>
              <a:rPr b="1" lang="it-IT" sz="1800" spc="-1" strike="noStrike">
                <a:solidFill>
                  <a:srgbClr val="000000"/>
                </a:solidFill>
                <a:latin typeface="Titillium Web"/>
                <a:ea typeface="ヒラギノ角ゴ Pro W3"/>
              </a:rPr>
              <a:t>all’invio ad Anac tramite la scheda S2 dell’elenco degli operatori invitati e di quelli che hanno presentato offerta</a:t>
            </a:r>
            <a:endParaRPr b="0" lang="it-IT" sz="1800" spc="-1" strike="noStrike">
              <a:solidFill>
                <a:srgbClr val="000000"/>
              </a:solidFill>
              <a:latin typeface="Arial"/>
            </a:endParaRPr>
          </a:p>
          <a:p>
            <a:pPr algn="just" defTabSz="914400">
              <a:lnSpc>
                <a:spcPct val="100000"/>
              </a:lnSpc>
              <a:spcBef>
                <a:spcPts val="360"/>
              </a:spcBef>
            </a:pPr>
            <a:endParaRPr b="0" lang="it-IT" sz="1800" spc="-1" strike="noStrike">
              <a:solidFill>
                <a:srgbClr val="000000"/>
              </a:solidFill>
              <a:latin typeface="Arial"/>
            </a:endParaRPr>
          </a:p>
          <a:p>
            <a:pPr marL="216000" indent="-216000" algn="just"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L’invio delle informazioni richieste </a:t>
            </a:r>
            <a:r>
              <a:rPr b="1" lang="it-IT" sz="1800" spc="-1" strike="noStrike">
                <a:solidFill>
                  <a:srgbClr val="000000"/>
                </a:solidFill>
                <a:latin typeface="Titillium Web"/>
                <a:ea typeface="ヒラギノ角ゴ Pro W3"/>
              </a:rPr>
              <a:t>con la scheda S2 consente di attivare il  FVOE  </a:t>
            </a:r>
            <a:r>
              <a:rPr b="0" lang="it-IT" sz="1800" spc="-1" strike="noStrike">
                <a:solidFill>
                  <a:srgbClr val="000000"/>
                </a:solidFill>
                <a:latin typeface="Titillium Web"/>
                <a:ea typeface="ヒラギノ角ゴ Pro W3"/>
              </a:rPr>
              <a:t>relativamente agli operatori partecipanti alla procedura </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p:txBody>
      </p:sp>
      <p:pic>
        <p:nvPicPr>
          <p:cNvPr id="180" name="Immagine 1" descr=""/>
          <p:cNvPicPr/>
          <p:nvPr/>
        </p:nvPicPr>
        <p:blipFill>
          <a:blip r:embed="rId1"/>
          <a:stretch/>
        </p:blipFill>
        <p:spPr>
          <a:xfrm>
            <a:off x="579960" y="43560"/>
            <a:ext cx="2836440" cy="996120"/>
          </a:xfrm>
          <a:prstGeom prst="rect">
            <a:avLst/>
          </a:prstGeom>
          <a:ln w="0">
            <a:noFill/>
          </a:ln>
        </p:spPr>
      </p:pic>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PlaceHolder 1"/>
          <p:cNvSpPr>
            <a:spLocks noGrp="1"/>
          </p:cNvSpPr>
          <p:nvPr>
            <p:ph type="sldNum" idx="27"/>
          </p:nvPr>
        </p:nvSpPr>
        <p:spPr>
          <a:xfrm>
            <a:off x="10841400" y="6299280"/>
            <a:ext cx="972000" cy="455400"/>
          </a:xfrm>
          <a:prstGeom prst="rect">
            <a:avLst/>
          </a:prstGeom>
          <a:noFill/>
          <a:ln w="0">
            <a:noFill/>
          </a:ln>
        </p:spPr>
        <p:txBody>
          <a:bodyPr numCol="1" spcCol="0" lIns="90000" rIns="90000" tIns="45000" bIns="45000" anchor="t">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A8A64BFB-CE94-4829-89F6-94C5846DED69}"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182" name="PlaceHolder 2"/>
          <p:cNvSpPr>
            <a:spLocks noGrp="1"/>
          </p:cNvSpPr>
          <p:nvPr>
            <p:ph type="title"/>
          </p:nvPr>
        </p:nvSpPr>
        <p:spPr>
          <a:xfrm>
            <a:off x="766800" y="1413000"/>
            <a:ext cx="10326240" cy="729000"/>
          </a:xfrm>
          <a:prstGeom prst="rect">
            <a:avLst/>
          </a:prstGeom>
          <a:noFill/>
          <a:ln w="0">
            <a:noFill/>
          </a:ln>
        </p:spPr>
        <p:txBody>
          <a:bodyPr lIns="90000" rIns="90000" tIns="45000" bIns="45000" anchor="t">
            <a:noAutofit/>
          </a:bodyPr>
          <a:p>
            <a:pPr indent="0" algn="ctr" defTabSz="914400">
              <a:lnSpc>
                <a:spcPct val="100000"/>
              </a:lnSpc>
              <a:buNone/>
            </a:pPr>
            <a:r>
              <a:rPr b="1" lang="it-IT" sz="2800" spc="-1" strike="noStrike">
                <a:solidFill>
                  <a:srgbClr val="005e7d"/>
                </a:solidFill>
                <a:latin typeface="Titillium Web"/>
                <a:ea typeface="ヒラギノ角ゴ Pro W3"/>
              </a:rPr>
              <a:t>Iter procedure negoziate con indagine di mercato - 4</a:t>
            </a:r>
            <a:endParaRPr b="0" lang="it-IT" sz="2800" spc="-1" strike="noStrike">
              <a:solidFill>
                <a:schemeClr val="dk1"/>
              </a:solidFill>
              <a:latin typeface="Arial"/>
            </a:endParaRPr>
          </a:p>
        </p:txBody>
      </p:sp>
      <p:sp>
        <p:nvSpPr>
          <p:cNvPr id="183" name="Rectangle 3"/>
          <p:cNvSpPr/>
          <p:nvPr/>
        </p:nvSpPr>
        <p:spPr>
          <a:xfrm>
            <a:off x="766800" y="2265840"/>
            <a:ext cx="10692000" cy="3757320"/>
          </a:xfrm>
          <a:prstGeom prst="rect">
            <a:avLst/>
          </a:prstGeom>
          <a:noFill/>
          <a:ln w="0">
            <a:noFill/>
          </a:ln>
        </p:spPr>
        <p:style>
          <a:lnRef idx="0"/>
          <a:fillRef idx="0"/>
          <a:effectRef idx="0"/>
          <a:fontRef idx="minor"/>
        </p:style>
        <p:txBody>
          <a:bodyPr lIns="90000" rIns="90000" tIns="45000" bIns="45000" anchor="t">
            <a:noAutofit/>
          </a:bodyPr>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dopo l’individuazione dell’Operatore economico che ha presentato la migliore offerta sulla base delle modalità e criteri individuati nella lettera di invito</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si procede ad attivare sul FVOE i controlli per pervenire all’aggiudicazione</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dopo la conclusione dei controlli si adotta la determina aggiudicazione ai sensi art. 17 D.lgs 36/2023</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dopo l’adozione della determina si procede ad effettuare la comunicazione dell’aggiudicazione ad Anac tramite i dati richiesti con scheda A2_29 per il regime ordinario</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dopo la stipula del contratto ai sensi art. 18  si procede alla comunicazione di avvenuta stipula con invio dati della scheda SC</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p:txBody>
      </p:sp>
      <p:pic>
        <p:nvPicPr>
          <p:cNvPr id="184" name="Immagine 1" descr=""/>
          <p:cNvPicPr/>
          <p:nvPr/>
        </p:nvPicPr>
        <p:blipFill>
          <a:blip r:embed="rId1"/>
          <a:stretch/>
        </p:blipFill>
        <p:spPr>
          <a:xfrm>
            <a:off x="579960" y="43560"/>
            <a:ext cx="2836440" cy="996120"/>
          </a:xfrm>
          <a:prstGeom prst="rect">
            <a:avLst/>
          </a:prstGeom>
          <a:ln w="0">
            <a:noFill/>
          </a:ln>
        </p:spPr>
      </p:pic>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5" name="PlaceHolder 1"/>
          <p:cNvSpPr>
            <a:spLocks noGrp="1"/>
          </p:cNvSpPr>
          <p:nvPr>
            <p:ph type="sldNum" idx="28"/>
          </p:nvPr>
        </p:nvSpPr>
        <p:spPr>
          <a:xfrm>
            <a:off x="10841400" y="6299280"/>
            <a:ext cx="972000" cy="455400"/>
          </a:xfrm>
          <a:prstGeom prst="rect">
            <a:avLst/>
          </a:prstGeom>
          <a:noFill/>
          <a:ln w="0">
            <a:noFill/>
          </a:ln>
        </p:spPr>
        <p:txBody>
          <a:bodyPr numCol="1" spcCol="0" lIns="90000" rIns="90000" tIns="45000" bIns="45000" anchor="t">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75F31629-A49C-413E-B5F7-9B097C3C9E54}"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186" name="PlaceHolder 2"/>
          <p:cNvSpPr>
            <a:spLocks noGrp="1"/>
          </p:cNvSpPr>
          <p:nvPr>
            <p:ph type="title"/>
          </p:nvPr>
        </p:nvSpPr>
        <p:spPr>
          <a:xfrm>
            <a:off x="766800" y="1413000"/>
            <a:ext cx="10326240" cy="729000"/>
          </a:xfrm>
          <a:prstGeom prst="rect">
            <a:avLst/>
          </a:prstGeom>
          <a:noFill/>
          <a:ln w="0">
            <a:noFill/>
          </a:ln>
        </p:spPr>
        <p:txBody>
          <a:bodyPr lIns="90000" rIns="90000" tIns="45000" bIns="45000" anchor="t">
            <a:noAutofit/>
          </a:bodyPr>
          <a:p>
            <a:pPr indent="0" algn="ctr" defTabSz="914400">
              <a:lnSpc>
                <a:spcPct val="100000"/>
              </a:lnSpc>
              <a:buNone/>
            </a:pPr>
            <a:r>
              <a:rPr b="1" lang="it-IT" sz="2800" spc="-1" strike="noStrike">
                <a:solidFill>
                  <a:srgbClr val="005e7d"/>
                </a:solidFill>
                <a:latin typeface="Titillium Web"/>
                <a:ea typeface="ヒラギノ角ゴ Pro W3"/>
              </a:rPr>
              <a:t>Iter procedure negoziate con consultazione di elenco OE </a:t>
            </a:r>
            <a:endParaRPr b="0" lang="it-IT" sz="2800" spc="-1" strike="noStrike">
              <a:solidFill>
                <a:schemeClr val="dk1"/>
              </a:solidFill>
              <a:latin typeface="Arial"/>
            </a:endParaRPr>
          </a:p>
        </p:txBody>
      </p:sp>
      <p:sp>
        <p:nvSpPr>
          <p:cNvPr id="187" name="Rectangle 3"/>
          <p:cNvSpPr/>
          <p:nvPr/>
        </p:nvSpPr>
        <p:spPr>
          <a:xfrm>
            <a:off x="766800" y="2265840"/>
            <a:ext cx="10692000" cy="3757320"/>
          </a:xfrm>
          <a:prstGeom prst="rect">
            <a:avLst/>
          </a:prstGeom>
          <a:noFill/>
          <a:ln w="0">
            <a:noFill/>
          </a:ln>
        </p:spPr>
        <p:style>
          <a:lnRef idx="0"/>
          <a:fillRef idx="0"/>
          <a:effectRef idx="0"/>
          <a:fontRef idx="minor"/>
        </p:style>
        <p:txBody>
          <a:bodyPr lIns="90000" rIns="90000" tIns="45000" bIns="45000" anchor="t">
            <a:noAutofit/>
          </a:bodyPr>
          <a:p>
            <a:pPr marL="216000" indent="-216000" algn="just"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la determina a contrarre nel caso di individuazione degli operatori tramite elenco contiene i criteri che saranno seguiti per individuare gli operatori  </a:t>
            </a:r>
            <a:endParaRPr b="0" lang="it-IT" sz="1800" spc="-1" strike="noStrike">
              <a:solidFill>
                <a:srgbClr val="000000"/>
              </a:solidFill>
              <a:latin typeface="Arial"/>
            </a:endParaRPr>
          </a:p>
          <a:p>
            <a:pPr algn="just" defTabSz="914400">
              <a:lnSpc>
                <a:spcPct val="100000"/>
              </a:lnSpc>
              <a:spcBef>
                <a:spcPts val="360"/>
              </a:spcBef>
            </a:pPr>
            <a:endParaRPr b="0" lang="it-IT" sz="1800" spc="-1" strike="noStrike">
              <a:solidFill>
                <a:srgbClr val="000000"/>
              </a:solidFill>
              <a:latin typeface="Arial"/>
            </a:endParaRPr>
          </a:p>
          <a:p>
            <a:pPr marL="216000" indent="-216000" algn="just"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dopo adozione della determina si acquisisce il CIG in piattaforma tramite inserimento delle informazioni richieste da Anac nella scheda P7_2 e si invia tramite piattaforma la lettera d’invito; i dati individuano gli elementi identificativi e caratterizzanti la procedura di affidamento</a:t>
            </a:r>
            <a:endParaRPr b="0" lang="it-IT" sz="1800" spc="-1" strike="noStrike">
              <a:solidFill>
                <a:srgbClr val="000000"/>
              </a:solidFill>
              <a:latin typeface="Arial"/>
            </a:endParaRPr>
          </a:p>
          <a:p>
            <a:pPr algn="just" defTabSz="914400">
              <a:lnSpc>
                <a:spcPct val="100000"/>
              </a:lnSpc>
              <a:spcBef>
                <a:spcPts val="360"/>
              </a:spcBef>
            </a:pPr>
            <a:endParaRPr b="0" lang="it-IT" sz="1800" spc="-1" strike="noStrike">
              <a:solidFill>
                <a:srgbClr val="000000"/>
              </a:solidFill>
              <a:latin typeface="Arial"/>
            </a:endParaRPr>
          </a:p>
          <a:p>
            <a:pPr marL="216000" indent="-216000" algn="just"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dopo la scadenza del termine per presentare offerta si invia ad Anac tramite la </a:t>
            </a:r>
            <a:r>
              <a:rPr b="1" lang="it-IT" sz="1800" spc="-1" strike="noStrike">
                <a:solidFill>
                  <a:srgbClr val="000000"/>
                </a:solidFill>
                <a:latin typeface="Titillium Web"/>
                <a:ea typeface="ヒラギノ角ゴ Pro W3"/>
              </a:rPr>
              <a:t>scheda S2 l’elenco degli operatori invitati e di quelli che hanno presentato offerta</a:t>
            </a:r>
            <a:endParaRPr b="0" lang="it-IT" sz="1800" spc="-1" strike="noStrike">
              <a:solidFill>
                <a:srgbClr val="000000"/>
              </a:solidFill>
              <a:latin typeface="Arial"/>
            </a:endParaRPr>
          </a:p>
          <a:p>
            <a:pPr marL="216000" indent="-216000" algn="just"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l’invio delle informazioni richieste con la </a:t>
            </a:r>
            <a:r>
              <a:rPr b="1" lang="it-IT" sz="1800" spc="-1" strike="noStrike">
                <a:solidFill>
                  <a:srgbClr val="000000"/>
                </a:solidFill>
                <a:latin typeface="Titillium Web"/>
                <a:ea typeface="ヒラギノ角ゴ Pro W3"/>
              </a:rPr>
              <a:t>scheda S2 consente di attivare il FVOE  </a:t>
            </a:r>
            <a:r>
              <a:rPr b="0" lang="it-IT" sz="1800" spc="-1" strike="noStrike">
                <a:solidFill>
                  <a:srgbClr val="000000"/>
                </a:solidFill>
                <a:latin typeface="Titillium Web"/>
                <a:ea typeface="ヒラギノ角ゴ Pro W3"/>
              </a:rPr>
              <a:t>relativamente agli operatori partecipanti alla procedura </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p:txBody>
      </p:sp>
      <p:pic>
        <p:nvPicPr>
          <p:cNvPr id="188" name="Immagine 1" descr=""/>
          <p:cNvPicPr/>
          <p:nvPr/>
        </p:nvPicPr>
        <p:blipFill>
          <a:blip r:embed="rId1"/>
          <a:stretch/>
        </p:blipFill>
        <p:spPr>
          <a:xfrm>
            <a:off x="579960" y="43560"/>
            <a:ext cx="2836440" cy="996120"/>
          </a:xfrm>
          <a:prstGeom prst="rect">
            <a:avLst/>
          </a:prstGeom>
          <a:ln w="0">
            <a:noFill/>
          </a:ln>
        </p:spPr>
      </p:pic>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9" name="PlaceHolder 1"/>
          <p:cNvSpPr>
            <a:spLocks noGrp="1"/>
          </p:cNvSpPr>
          <p:nvPr>
            <p:ph type="sldNum" idx="29"/>
          </p:nvPr>
        </p:nvSpPr>
        <p:spPr>
          <a:xfrm>
            <a:off x="10841400" y="6299280"/>
            <a:ext cx="972000" cy="455400"/>
          </a:xfrm>
          <a:prstGeom prst="rect">
            <a:avLst/>
          </a:prstGeom>
          <a:noFill/>
          <a:ln w="0">
            <a:noFill/>
          </a:ln>
        </p:spPr>
        <p:txBody>
          <a:bodyPr numCol="1" spcCol="0" lIns="90000" rIns="90000" tIns="45000" bIns="45000" anchor="t">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8F382060-E980-451A-94A5-38D285201DB1}"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190" name="PlaceHolder 2"/>
          <p:cNvSpPr>
            <a:spLocks noGrp="1"/>
          </p:cNvSpPr>
          <p:nvPr>
            <p:ph type="title"/>
          </p:nvPr>
        </p:nvSpPr>
        <p:spPr>
          <a:xfrm>
            <a:off x="766800" y="1413000"/>
            <a:ext cx="10326240" cy="576720"/>
          </a:xfrm>
          <a:prstGeom prst="rect">
            <a:avLst/>
          </a:prstGeom>
          <a:noFill/>
          <a:ln w="0">
            <a:noFill/>
          </a:ln>
        </p:spPr>
        <p:txBody>
          <a:bodyPr lIns="90000" rIns="90000" tIns="45000" bIns="45000" anchor="t">
            <a:noAutofit/>
          </a:bodyPr>
          <a:p>
            <a:pPr indent="0" algn="ctr" defTabSz="914400">
              <a:lnSpc>
                <a:spcPct val="100000"/>
              </a:lnSpc>
              <a:buNone/>
            </a:pPr>
            <a:r>
              <a:rPr b="1" lang="it-IT" sz="2800" spc="-1" strike="noStrike">
                <a:solidFill>
                  <a:srgbClr val="005e7d"/>
                </a:solidFill>
                <a:latin typeface="Titillium Web"/>
                <a:ea typeface="ヒラギノ角ゴ Pro W3"/>
              </a:rPr>
              <a:t>Iter procedure negoziate con consultazione di elenco OE - 2</a:t>
            </a:r>
            <a:endParaRPr b="0" lang="it-IT" sz="2800" spc="-1" strike="noStrike">
              <a:solidFill>
                <a:schemeClr val="dk1"/>
              </a:solidFill>
              <a:latin typeface="Arial"/>
            </a:endParaRPr>
          </a:p>
        </p:txBody>
      </p:sp>
      <p:sp>
        <p:nvSpPr>
          <p:cNvPr id="191" name="Rectangle 3"/>
          <p:cNvSpPr/>
          <p:nvPr/>
        </p:nvSpPr>
        <p:spPr>
          <a:xfrm>
            <a:off x="406440" y="1990080"/>
            <a:ext cx="11612520" cy="4033080"/>
          </a:xfrm>
          <a:prstGeom prst="rect">
            <a:avLst/>
          </a:prstGeom>
          <a:noFill/>
          <a:ln w="0">
            <a:noFill/>
          </a:ln>
        </p:spPr>
        <p:style>
          <a:lnRef idx="0"/>
          <a:fillRef idx="0"/>
          <a:effectRef idx="0"/>
          <a:fontRef idx="minor"/>
        </p:style>
        <p:txBody>
          <a:bodyPr lIns="90000" rIns="90000" tIns="45000" bIns="45000" anchor="t">
            <a:noAutofit/>
          </a:bodyPr>
          <a:p>
            <a:pPr marL="216000" indent="-216000" algn="just" defTabSz="914400">
              <a:lnSpc>
                <a:spcPct val="100000"/>
              </a:lnSpc>
              <a:spcBef>
                <a:spcPts val="360"/>
              </a:spcBef>
              <a:buClr>
                <a:srgbClr val="000000"/>
              </a:buClr>
              <a:buFont typeface="Symbol"/>
              <a:buChar char=""/>
            </a:pPr>
            <a:r>
              <a:rPr b="0" lang="it-IT" sz="1600" spc="-1" strike="noStrike">
                <a:solidFill>
                  <a:srgbClr val="000000"/>
                </a:solidFill>
                <a:latin typeface="Titillium Web"/>
                <a:ea typeface="ヒラギノ角ゴ Pro W3"/>
              </a:rPr>
              <a:t>dopo l’individuazione dell’Operatore economico che ha presentato la migliore offerta sulla base delle modalità e criteri individuati nella lettera di invito</a:t>
            </a:r>
            <a:endParaRPr b="0" lang="it-IT" sz="1600" spc="-1" strike="noStrike">
              <a:solidFill>
                <a:srgbClr val="000000"/>
              </a:solidFill>
              <a:latin typeface="Arial"/>
            </a:endParaRPr>
          </a:p>
          <a:p>
            <a:pPr algn="just" defTabSz="914400">
              <a:lnSpc>
                <a:spcPct val="100000"/>
              </a:lnSpc>
              <a:spcBef>
                <a:spcPts val="360"/>
              </a:spcBef>
            </a:pPr>
            <a:endParaRPr b="0" lang="it-IT" sz="1600" spc="-1" strike="noStrike">
              <a:solidFill>
                <a:srgbClr val="000000"/>
              </a:solidFill>
              <a:latin typeface="Arial"/>
            </a:endParaRPr>
          </a:p>
          <a:p>
            <a:pPr marL="216000" indent="-216000" algn="just" defTabSz="914400">
              <a:lnSpc>
                <a:spcPct val="100000"/>
              </a:lnSpc>
              <a:spcBef>
                <a:spcPts val="360"/>
              </a:spcBef>
              <a:buClr>
                <a:srgbClr val="000000"/>
              </a:buClr>
              <a:buFont typeface="Symbol"/>
              <a:buChar char=""/>
            </a:pPr>
            <a:r>
              <a:rPr b="0" lang="it-IT" sz="1600" spc="-1" strike="noStrike">
                <a:solidFill>
                  <a:srgbClr val="000000"/>
                </a:solidFill>
                <a:latin typeface="Titillium Web"/>
                <a:ea typeface="ヒラギノ角ゴ Pro W3"/>
              </a:rPr>
              <a:t>si procede ad attivare sul FVOE i controlli per pervenire all’aggiudicazione</a:t>
            </a:r>
            <a:endParaRPr b="0" lang="it-IT" sz="1600" spc="-1" strike="noStrike">
              <a:solidFill>
                <a:srgbClr val="000000"/>
              </a:solidFill>
              <a:latin typeface="Arial"/>
            </a:endParaRPr>
          </a:p>
          <a:p>
            <a:pPr algn="just" defTabSz="914400">
              <a:lnSpc>
                <a:spcPct val="100000"/>
              </a:lnSpc>
              <a:spcBef>
                <a:spcPts val="360"/>
              </a:spcBef>
            </a:pPr>
            <a:endParaRPr b="0" lang="it-IT" sz="1600" spc="-1" strike="noStrike">
              <a:solidFill>
                <a:srgbClr val="000000"/>
              </a:solidFill>
              <a:latin typeface="Arial"/>
            </a:endParaRPr>
          </a:p>
          <a:p>
            <a:pPr marL="216000" indent="-216000" algn="just" defTabSz="914400">
              <a:lnSpc>
                <a:spcPct val="100000"/>
              </a:lnSpc>
              <a:spcBef>
                <a:spcPts val="360"/>
              </a:spcBef>
              <a:buClr>
                <a:srgbClr val="000000"/>
              </a:buClr>
              <a:buFont typeface="Symbol"/>
              <a:buChar char=""/>
            </a:pPr>
            <a:r>
              <a:rPr b="0" lang="it-IT" sz="1600" spc="-1" strike="noStrike">
                <a:solidFill>
                  <a:srgbClr val="000000"/>
                </a:solidFill>
                <a:latin typeface="Titillium Web"/>
                <a:ea typeface="ヒラギノ角ゴ Pro W3"/>
              </a:rPr>
              <a:t>dopo la conclusione dei controlli si adotta la determina aggiudicazione ai sensi art. 17 D.lgs 36/2023</a:t>
            </a:r>
            <a:endParaRPr b="0" lang="it-IT" sz="1600" spc="-1" strike="noStrike">
              <a:solidFill>
                <a:srgbClr val="000000"/>
              </a:solidFill>
              <a:latin typeface="Arial"/>
            </a:endParaRPr>
          </a:p>
          <a:p>
            <a:pPr marL="216000" indent="-216000" algn="just" defTabSz="914400">
              <a:lnSpc>
                <a:spcPct val="100000"/>
              </a:lnSpc>
              <a:spcBef>
                <a:spcPts val="360"/>
              </a:spcBef>
              <a:buClr>
                <a:srgbClr val="000000"/>
              </a:buClr>
              <a:buFont typeface="Symbol"/>
              <a:buChar char=""/>
            </a:pPr>
            <a:r>
              <a:rPr b="0" lang="it-IT" sz="1600" spc="-1" strike="noStrike">
                <a:solidFill>
                  <a:srgbClr val="000000"/>
                </a:solidFill>
                <a:latin typeface="Titillium Web"/>
                <a:ea typeface="ヒラギノ角ゴ Pro W3"/>
              </a:rPr>
              <a:t>dopo l’adozione della determina, si procede ad effettuare la comunicazione dell’aggiudicazione ad Anac tramite i dati richiesti con scheda A2_29 per regime ordinario; in questa fase non è possibile inviare la scheda aggiudicazione in quanto ANAC non ha ancora rilasciato le specifiche per l’invio di tale scheda</a:t>
            </a:r>
            <a:endParaRPr b="0" lang="it-IT" sz="1600" spc="-1" strike="noStrike">
              <a:solidFill>
                <a:srgbClr val="000000"/>
              </a:solidFill>
              <a:latin typeface="Arial"/>
            </a:endParaRPr>
          </a:p>
          <a:p>
            <a:pPr marL="216000" indent="-216000" algn="just" defTabSz="914400">
              <a:lnSpc>
                <a:spcPct val="100000"/>
              </a:lnSpc>
              <a:spcBef>
                <a:spcPts val="360"/>
              </a:spcBef>
              <a:buClr>
                <a:srgbClr val="000000"/>
              </a:buClr>
              <a:buFont typeface="Symbol"/>
              <a:buChar char=""/>
            </a:pPr>
            <a:r>
              <a:rPr b="0" lang="it-IT" sz="1600" spc="-1" strike="noStrike">
                <a:solidFill>
                  <a:srgbClr val="000000"/>
                </a:solidFill>
                <a:latin typeface="Titillium Web"/>
                <a:ea typeface="ヒラギノ角ゴ Pro W3"/>
              </a:rPr>
              <a:t>sul Sistema START sono già state implementate le funzioni per l’invio della scheda di aggiudicazione, ma fino a quando Anac non adeguerà la Piattaforma Contratti Pubblici (PCP) l’invio di queste informazioni da parte delle Piattaforme di approvvigionamento digitale non andrà a buon fine. Di conseguenza non sarà possibile neppure compilare le schede successive attraverso il sistema SITAT.</a:t>
            </a:r>
            <a:endParaRPr b="0" lang="it-IT" sz="1600" spc="-1" strike="noStrike">
              <a:solidFill>
                <a:srgbClr val="000000"/>
              </a:solidFill>
              <a:latin typeface="Arial"/>
            </a:endParaRPr>
          </a:p>
          <a:p>
            <a:pPr marL="216000" indent="-216000" algn="just" defTabSz="914400">
              <a:lnSpc>
                <a:spcPct val="100000"/>
              </a:lnSpc>
              <a:spcBef>
                <a:spcPts val="360"/>
              </a:spcBef>
              <a:buClr>
                <a:srgbClr val="000000"/>
              </a:buClr>
              <a:buFont typeface="Symbol"/>
              <a:buChar char=""/>
            </a:pPr>
            <a:r>
              <a:rPr b="0" lang="it-IT" sz="1600" spc="-1" strike="noStrike">
                <a:solidFill>
                  <a:srgbClr val="000000"/>
                </a:solidFill>
                <a:latin typeface="Titillium Web"/>
                <a:ea typeface="ヒラギノ角ゴ Pro W3"/>
              </a:rPr>
              <a:t>Quando Anac adeguerà la PCP, dopo la stipula del contratto ai sensi art. 18 si procede alla comunicazione di avvenuta stipula con invio dati della scheda SC</a:t>
            </a:r>
            <a:endParaRPr b="0" lang="it-IT" sz="1600" spc="-1" strike="noStrike">
              <a:solidFill>
                <a:srgbClr val="000000"/>
              </a:solidFill>
              <a:latin typeface="Arial"/>
            </a:endParaRPr>
          </a:p>
          <a:p>
            <a:pPr defTabSz="914400">
              <a:lnSpc>
                <a:spcPct val="100000"/>
              </a:lnSpc>
              <a:spcBef>
                <a:spcPts val="360"/>
              </a:spcBef>
            </a:pPr>
            <a:endParaRPr b="0" lang="it-IT" sz="1600" spc="-1" strike="noStrike">
              <a:solidFill>
                <a:srgbClr val="000000"/>
              </a:solidFill>
              <a:latin typeface="Arial"/>
            </a:endParaRPr>
          </a:p>
          <a:p>
            <a:pPr defTabSz="914400">
              <a:lnSpc>
                <a:spcPct val="100000"/>
              </a:lnSpc>
              <a:spcBef>
                <a:spcPts val="360"/>
              </a:spcBef>
            </a:pPr>
            <a:endParaRPr b="0" lang="it-IT" sz="1600" spc="-1" strike="noStrike">
              <a:solidFill>
                <a:srgbClr val="000000"/>
              </a:solidFill>
              <a:latin typeface="Arial"/>
            </a:endParaRPr>
          </a:p>
          <a:p>
            <a:pPr defTabSz="914400">
              <a:lnSpc>
                <a:spcPct val="100000"/>
              </a:lnSpc>
              <a:spcBef>
                <a:spcPts val="360"/>
              </a:spcBef>
            </a:pPr>
            <a:endParaRPr b="0" lang="it-IT" sz="1600" spc="-1" strike="noStrike">
              <a:solidFill>
                <a:srgbClr val="000000"/>
              </a:solidFill>
              <a:latin typeface="Arial"/>
            </a:endParaRPr>
          </a:p>
        </p:txBody>
      </p:sp>
      <p:pic>
        <p:nvPicPr>
          <p:cNvPr id="192" name="Immagine 1" descr=""/>
          <p:cNvPicPr/>
          <p:nvPr/>
        </p:nvPicPr>
        <p:blipFill>
          <a:blip r:embed="rId1"/>
          <a:stretch/>
        </p:blipFill>
        <p:spPr>
          <a:xfrm>
            <a:off x="579960" y="43560"/>
            <a:ext cx="2836440" cy="99612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PlaceHolder 1"/>
          <p:cNvSpPr>
            <a:spLocks noGrp="1"/>
          </p:cNvSpPr>
          <p:nvPr>
            <p:ph type="sldNum" idx="5"/>
          </p:nvPr>
        </p:nvSpPr>
        <p:spPr>
          <a:xfrm>
            <a:off x="10841400" y="6299280"/>
            <a:ext cx="972000" cy="455400"/>
          </a:xfrm>
          <a:prstGeom prst="rect">
            <a:avLst/>
          </a:prstGeom>
          <a:noFill/>
          <a:ln w="0">
            <a:noFill/>
          </a:ln>
        </p:spPr>
        <p:txBody>
          <a:bodyPr numCol="1" spcCol="0" lIns="90000" rIns="90000" tIns="45000" bIns="45000" anchor="t">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9D24A6A6-A66E-4175-A3EB-A6A9ABC384D6}"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88" name="PlaceHolder 2"/>
          <p:cNvSpPr>
            <a:spLocks noGrp="1"/>
          </p:cNvSpPr>
          <p:nvPr>
            <p:ph type="title"/>
          </p:nvPr>
        </p:nvSpPr>
        <p:spPr>
          <a:xfrm>
            <a:off x="766800" y="1413000"/>
            <a:ext cx="10326240" cy="729000"/>
          </a:xfrm>
          <a:prstGeom prst="rect">
            <a:avLst/>
          </a:prstGeom>
          <a:noFill/>
          <a:ln w="0">
            <a:noFill/>
          </a:ln>
        </p:spPr>
        <p:txBody>
          <a:bodyPr lIns="90000" rIns="90000" tIns="45000" bIns="45000" anchor="t">
            <a:noAutofit/>
          </a:bodyPr>
          <a:p>
            <a:pPr indent="0" defTabSz="914400">
              <a:lnSpc>
                <a:spcPct val="100000"/>
              </a:lnSpc>
              <a:buNone/>
            </a:pPr>
            <a:r>
              <a:rPr b="1" lang="it-IT" sz="2800" spc="-1" strike="noStrike">
                <a:solidFill>
                  <a:srgbClr val="005e7d"/>
                </a:solidFill>
                <a:latin typeface="Titillium Web"/>
                <a:ea typeface="ヒラギノ角ゴ Pro W3"/>
              </a:rPr>
              <a:t>Gli effetti della digitalizzazione nelle procedure di affidamento</a:t>
            </a:r>
            <a:endParaRPr b="0" lang="it-IT" sz="2800" spc="-1" strike="noStrike">
              <a:solidFill>
                <a:schemeClr val="dk1"/>
              </a:solidFill>
              <a:latin typeface="Arial"/>
            </a:endParaRPr>
          </a:p>
        </p:txBody>
      </p:sp>
      <p:sp>
        <p:nvSpPr>
          <p:cNvPr id="89" name="Rectangle 3"/>
          <p:cNvSpPr/>
          <p:nvPr/>
        </p:nvSpPr>
        <p:spPr>
          <a:xfrm>
            <a:off x="766800" y="2143800"/>
            <a:ext cx="10692000" cy="3879360"/>
          </a:xfrm>
          <a:prstGeom prst="rect">
            <a:avLst/>
          </a:prstGeom>
          <a:noFill/>
          <a:ln w="0">
            <a:noFill/>
          </a:ln>
        </p:spPr>
        <p:style>
          <a:lnRef idx="0"/>
          <a:fillRef idx="0"/>
          <a:effectRef idx="0"/>
          <a:fontRef idx="minor"/>
        </p:style>
        <p:txBody>
          <a:bodyPr lIns="90000" rIns="90000" tIns="45000" bIns="45000" anchor="t">
            <a:noAutofit/>
          </a:bodyPr>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Gli effetti degli  obblighi derivanti dalle disposizione sulla digitalizzazione impattano nelle procedure di affidamento in particolare:</a:t>
            </a: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Sull’iter da seguire nella procedura attraverso i passaggi da assolvere</a:t>
            </a: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Sugli obblighi di comunicazione </a:t>
            </a: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Sugli adempimenti in tema di pubblicità e trasparenza</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Obiettivo della giornata è esaminare tenendo conto delle funzionalità della piattaforma Start gli effetti della digitalizzazione sulle procedure di :</a:t>
            </a: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Affidamento diretto di importo inferiore a 5.000 euro</a:t>
            </a: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Affidamento diretto di importo superiore a 5.000 euro</a:t>
            </a: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Negoziate sotto soglia con avviso e con invito da elenco di operatori  </a:t>
            </a: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Procedure aperte sotto e sopra soglia</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p:txBody>
      </p:sp>
      <p:pic>
        <p:nvPicPr>
          <p:cNvPr id="90" name="Immagine 1" descr=""/>
          <p:cNvPicPr/>
          <p:nvPr/>
        </p:nvPicPr>
        <p:blipFill>
          <a:blip r:embed="rId1"/>
          <a:stretch/>
        </p:blipFill>
        <p:spPr>
          <a:xfrm>
            <a:off x="579960" y="43560"/>
            <a:ext cx="2836440" cy="996120"/>
          </a:xfrm>
          <a:prstGeom prst="rect">
            <a:avLst/>
          </a:prstGeom>
          <a:ln w="0">
            <a:noFill/>
          </a:ln>
        </p:spPr>
      </p:pic>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3" name="PlaceHolder 1"/>
          <p:cNvSpPr>
            <a:spLocks noGrp="1"/>
          </p:cNvSpPr>
          <p:nvPr>
            <p:ph type="sldNum" idx="30"/>
          </p:nvPr>
        </p:nvSpPr>
        <p:spPr>
          <a:xfrm>
            <a:off x="10841400" y="6299280"/>
            <a:ext cx="972000" cy="455400"/>
          </a:xfrm>
          <a:prstGeom prst="rect">
            <a:avLst/>
          </a:prstGeom>
          <a:noFill/>
          <a:ln w="0">
            <a:noFill/>
          </a:ln>
        </p:spPr>
        <p:txBody>
          <a:bodyPr numCol="1" spcCol="0" lIns="90000" rIns="90000" tIns="45000" bIns="45000" anchor="t">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2F465214-2109-4F40-AA33-F0A1D4243C08}"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194" name="PlaceHolder 2"/>
          <p:cNvSpPr>
            <a:spLocks noGrp="1"/>
          </p:cNvSpPr>
          <p:nvPr>
            <p:ph type="title"/>
          </p:nvPr>
        </p:nvSpPr>
        <p:spPr>
          <a:xfrm>
            <a:off x="766800" y="1413000"/>
            <a:ext cx="10326240" cy="729000"/>
          </a:xfrm>
          <a:prstGeom prst="rect">
            <a:avLst/>
          </a:prstGeom>
          <a:noFill/>
          <a:ln w="0">
            <a:noFill/>
          </a:ln>
        </p:spPr>
        <p:txBody>
          <a:bodyPr lIns="90000" rIns="90000" tIns="45000" bIns="45000" anchor="t">
            <a:noAutofit/>
          </a:bodyPr>
          <a:p>
            <a:pPr indent="0" algn="ctr" defTabSz="914400">
              <a:lnSpc>
                <a:spcPct val="100000"/>
              </a:lnSpc>
              <a:buNone/>
            </a:pPr>
            <a:r>
              <a:rPr b="1" lang="it-IT" sz="2800" spc="-1" strike="noStrike">
                <a:solidFill>
                  <a:srgbClr val="005e7d"/>
                </a:solidFill>
                <a:latin typeface="Titillium Web"/>
                <a:ea typeface="ヒラギノ角ゴ Pro W3"/>
              </a:rPr>
              <a:t> </a:t>
            </a:r>
            <a:r>
              <a:rPr b="1" lang="it-IT" sz="2800" spc="-1" strike="noStrike">
                <a:solidFill>
                  <a:srgbClr val="005e7d"/>
                </a:solidFill>
                <a:latin typeface="Titillium Web"/>
                <a:ea typeface="ヒラギノ角ゴ Pro W3"/>
              </a:rPr>
              <a:t>Procedure negoziate adempimenti trasparenza e pubblicità </a:t>
            </a:r>
            <a:endParaRPr b="0" lang="it-IT" sz="2800" spc="-1" strike="noStrike">
              <a:solidFill>
                <a:schemeClr val="dk1"/>
              </a:solidFill>
              <a:latin typeface="Arial"/>
            </a:endParaRPr>
          </a:p>
        </p:txBody>
      </p:sp>
      <p:sp>
        <p:nvSpPr>
          <p:cNvPr id="195" name="Rectangle 3"/>
          <p:cNvSpPr/>
          <p:nvPr/>
        </p:nvSpPr>
        <p:spPr>
          <a:xfrm>
            <a:off x="766800" y="2265840"/>
            <a:ext cx="10692000" cy="3757320"/>
          </a:xfrm>
          <a:prstGeom prst="rect">
            <a:avLst/>
          </a:prstGeom>
          <a:noFill/>
          <a:ln w="0">
            <a:noFill/>
          </a:ln>
        </p:spPr>
        <p:style>
          <a:lnRef idx="0"/>
          <a:fillRef idx="0"/>
          <a:effectRef idx="0"/>
          <a:fontRef idx="minor"/>
        </p:style>
        <p:txBody>
          <a:bodyPr lIns="90000" rIns="90000" tIns="45000" bIns="45000" anchor="t">
            <a:noAutofit/>
          </a:bodyPr>
          <a:p>
            <a:pPr marL="216000" indent="-216000" algn="just"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Sulla base di quanto previsto nelle delibere Anac n. 261 e 264 del 2023:</a:t>
            </a:r>
            <a:endParaRPr b="0" lang="it-IT" sz="1800" spc="-1" strike="noStrike">
              <a:solidFill>
                <a:srgbClr val="000000"/>
              </a:solidFill>
              <a:latin typeface="Arial"/>
            </a:endParaRPr>
          </a:p>
          <a:p>
            <a:pPr marL="216000" indent="-216000" algn="just"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con la trasmissione alla BDNCP della scheda A2_29 si assolve agli obblighi di trasparenza</a:t>
            </a:r>
            <a:endParaRPr b="0" lang="it-IT" sz="1800" spc="-1" strike="noStrike">
              <a:solidFill>
                <a:srgbClr val="000000"/>
              </a:solidFill>
              <a:latin typeface="Arial"/>
            </a:endParaRPr>
          </a:p>
          <a:p>
            <a:pPr algn="just" defTabSz="914400">
              <a:lnSpc>
                <a:spcPct val="100000"/>
              </a:lnSpc>
              <a:spcBef>
                <a:spcPts val="360"/>
              </a:spcBef>
            </a:pPr>
            <a:endParaRPr b="0" lang="it-IT" sz="1800" spc="-1" strike="noStrike">
              <a:solidFill>
                <a:srgbClr val="000000"/>
              </a:solidFill>
              <a:latin typeface="Arial"/>
            </a:endParaRPr>
          </a:p>
          <a:p>
            <a:pPr marL="216000" indent="-216000" algn="just"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In Amministrazione Trasparente occorre pubblicare il link a BDNCP restituito da Anac e gli atti previsti allegato I Delibera 264/2023 ovvero:</a:t>
            </a:r>
            <a:endParaRPr b="0" lang="it-IT" sz="1800" spc="-1" strike="noStrike">
              <a:solidFill>
                <a:srgbClr val="000000"/>
              </a:solidFill>
              <a:latin typeface="Arial"/>
            </a:endParaRPr>
          </a:p>
          <a:p>
            <a:pPr marL="216000" indent="-216000" algn="just" defTabSz="914400">
              <a:lnSpc>
                <a:spcPct val="100000"/>
              </a:lnSpc>
              <a:spcBef>
                <a:spcPts val="360"/>
              </a:spcBef>
              <a:buClr>
                <a:srgbClr val="000000"/>
              </a:buClr>
              <a:buFont typeface="Wingdings" charset="2"/>
              <a:buChar char=""/>
            </a:pPr>
            <a:r>
              <a:rPr b="0" lang="it-IT" sz="1800" spc="-1" strike="noStrike">
                <a:solidFill>
                  <a:srgbClr val="000000"/>
                </a:solidFill>
                <a:latin typeface="Titillium Web"/>
                <a:ea typeface="ヒラギノ角ゴ Pro W3"/>
              </a:rPr>
              <a:t>Determina/decreto affidamento  (art. 17 comma 5)</a:t>
            </a:r>
            <a:endParaRPr b="0" lang="it-IT" sz="1800" spc="-1" strike="noStrike">
              <a:solidFill>
                <a:srgbClr val="000000"/>
              </a:solidFill>
              <a:latin typeface="Arial"/>
            </a:endParaRPr>
          </a:p>
          <a:p>
            <a:pPr marL="216000" indent="-216000" algn="just" defTabSz="914400">
              <a:lnSpc>
                <a:spcPct val="100000"/>
              </a:lnSpc>
              <a:spcBef>
                <a:spcPts val="360"/>
              </a:spcBef>
              <a:buClr>
                <a:srgbClr val="000000"/>
              </a:buClr>
              <a:buFont typeface="Wingdings" charset="2"/>
              <a:buChar char=""/>
            </a:pPr>
            <a:r>
              <a:rPr b="0" lang="it-IT" sz="1800" spc="-1" strike="noStrike">
                <a:solidFill>
                  <a:srgbClr val="000000"/>
                </a:solidFill>
                <a:latin typeface="Titillium Web"/>
                <a:ea typeface="ヒラギノ角ゴ Pro W3"/>
              </a:rPr>
              <a:t>Lettera invito</a:t>
            </a:r>
            <a:endParaRPr b="0" lang="it-IT" sz="1800" spc="-1" strike="noStrike">
              <a:solidFill>
                <a:srgbClr val="000000"/>
              </a:solidFill>
              <a:latin typeface="Arial"/>
            </a:endParaRPr>
          </a:p>
          <a:p>
            <a:pPr marL="216000" indent="-216000" algn="just" defTabSz="914400">
              <a:lnSpc>
                <a:spcPct val="100000"/>
              </a:lnSpc>
              <a:spcBef>
                <a:spcPts val="360"/>
              </a:spcBef>
              <a:buClr>
                <a:srgbClr val="000000"/>
              </a:buClr>
              <a:buFont typeface="Wingdings" charset="2"/>
              <a:buChar char=""/>
            </a:pPr>
            <a:r>
              <a:rPr b="0" lang="it-IT" sz="1800" spc="-1" strike="noStrike">
                <a:solidFill>
                  <a:srgbClr val="000000"/>
                </a:solidFill>
                <a:latin typeface="Titillium Web"/>
                <a:ea typeface="ヒラギノ角ゴ Pro W3"/>
              </a:rPr>
              <a:t>CSA contenente le condizioni prestazionali e contrattuali</a:t>
            </a:r>
            <a:endParaRPr b="0" lang="it-IT" sz="1800" spc="-1" strike="noStrike">
              <a:solidFill>
                <a:srgbClr val="000000"/>
              </a:solidFill>
              <a:latin typeface="Arial"/>
            </a:endParaRPr>
          </a:p>
          <a:p>
            <a:pPr algn="just" defTabSz="914400">
              <a:lnSpc>
                <a:spcPct val="100000"/>
              </a:lnSpc>
              <a:spcBef>
                <a:spcPts val="360"/>
              </a:spcBef>
            </a:pPr>
            <a:endParaRPr b="0" lang="it-IT" sz="1800" spc="-1" strike="noStrike">
              <a:solidFill>
                <a:srgbClr val="000000"/>
              </a:solidFill>
              <a:latin typeface="Arial"/>
            </a:endParaRPr>
          </a:p>
          <a:p>
            <a:pPr marL="216000" indent="-216000" algn="just"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con l’invio della scheda A2_29 si assolve anche agli obblighi di pubblicità previsti art. 50 comma 9 ai sensi della delibera Anac 263/2023</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p:txBody>
      </p:sp>
      <p:pic>
        <p:nvPicPr>
          <p:cNvPr id="196" name="Immagine 1" descr=""/>
          <p:cNvPicPr/>
          <p:nvPr/>
        </p:nvPicPr>
        <p:blipFill>
          <a:blip r:embed="rId1"/>
          <a:stretch/>
        </p:blipFill>
        <p:spPr>
          <a:xfrm>
            <a:off x="579960" y="43560"/>
            <a:ext cx="2836440" cy="996120"/>
          </a:xfrm>
          <a:prstGeom prst="rect">
            <a:avLst/>
          </a:prstGeom>
          <a:ln w="0">
            <a:noFill/>
          </a:ln>
        </p:spPr>
      </p:pic>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7" name="PlaceHolder 1"/>
          <p:cNvSpPr>
            <a:spLocks noGrp="1"/>
          </p:cNvSpPr>
          <p:nvPr>
            <p:ph type="sldNum" idx="31"/>
          </p:nvPr>
        </p:nvSpPr>
        <p:spPr>
          <a:xfrm>
            <a:off x="10841400" y="6299280"/>
            <a:ext cx="972000" cy="455400"/>
          </a:xfrm>
          <a:prstGeom prst="rect">
            <a:avLst/>
          </a:prstGeom>
          <a:noFill/>
          <a:ln w="0">
            <a:noFill/>
          </a:ln>
        </p:spPr>
        <p:txBody>
          <a:bodyPr numCol="1" spcCol="0" lIns="90000" rIns="90000" tIns="45000" bIns="45000" anchor="t">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285E516F-501C-4FE7-B78D-C1CB7856AD00}"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198" name="PlaceHolder 2"/>
          <p:cNvSpPr>
            <a:spLocks noGrp="1"/>
          </p:cNvSpPr>
          <p:nvPr>
            <p:ph type="title"/>
          </p:nvPr>
        </p:nvSpPr>
        <p:spPr>
          <a:xfrm>
            <a:off x="766800" y="1153440"/>
            <a:ext cx="10326240" cy="673560"/>
          </a:xfrm>
          <a:prstGeom prst="rect">
            <a:avLst/>
          </a:prstGeom>
          <a:noFill/>
          <a:ln w="0">
            <a:noFill/>
          </a:ln>
        </p:spPr>
        <p:txBody>
          <a:bodyPr lIns="90000" rIns="90000" tIns="45000" bIns="45000" anchor="t">
            <a:noAutofit/>
          </a:bodyPr>
          <a:p>
            <a:pPr indent="0" algn="ctr" defTabSz="914400">
              <a:lnSpc>
                <a:spcPct val="100000"/>
              </a:lnSpc>
              <a:buNone/>
            </a:pPr>
            <a:r>
              <a:rPr b="1" lang="it-IT" sz="2200" spc="-1" strike="noStrike">
                <a:solidFill>
                  <a:srgbClr val="005e7d"/>
                </a:solidFill>
                <a:latin typeface="Titillium Web"/>
                <a:ea typeface="ヒラギノ角ゴ Pro W3"/>
              </a:rPr>
              <a:t>Procedura negoziata con indagine di mercato - riepilogo </a:t>
            </a:r>
            <a:endParaRPr b="0" lang="it-IT" sz="2200" spc="-1" strike="noStrike">
              <a:solidFill>
                <a:schemeClr val="dk1"/>
              </a:solidFill>
              <a:latin typeface="Arial"/>
            </a:endParaRPr>
          </a:p>
        </p:txBody>
      </p:sp>
      <p:sp>
        <p:nvSpPr>
          <p:cNvPr id="199" name="Rectangle 3"/>
          <p:cNvSpPr/>
          <p:nvPr/>
        </p:nvSpPr>
        <p:spPr>
          <a:xfrm>
            <a:off x="579960" y="1625760"/>
            <a:ext cx="11233440" cy="4560120"/>
          </a:xfrm>
          <a:prstGeom prst="rect">
            <a:avLst/>
          </a:prstGeom>
          <a:noFill/>
          <a:ln w="0">
            <a:noFill/>
          </a:ln>
        </p:spPr>
        <p:style>
          <a:lnRef idx="0"/>
          <a:fillRef idx="0"/>
          <a:effectRef idx="0"/>
          <a:fontRef idx="minor"/>
        </p:style>
        <p:txBody>
          <a:bodyPr lIns="90000" rIns="90000" tIns="45000" bIns="45000" anchor="t">
            <a:noAutofit/>
          </a:bodyPr>
          <a:p>
            <a:pPr marL="216000" indent="-216000" algn="just" defTabSz="914400">
              <a:lnSpc>
                <a:spcPct val="100000"/>
              </a:lnSpc>
              <a:spcBef>
                <a:spcPts val="320"/>
              </a:spcBef>
              <a:buClr>
                <a:srgbClr val="000000"/>
              </a:buClr>
              <a:buFont typeface="Symbol"/>
              <a:buChar char=""/>
            </a:pPr>
            <a:r>
              <a:rPr b="0" lang="it-IT" sz="1600" spc="-1" strike="noStrike">
                <a:solidFill>
                  <a:srgbClr val="000000"/>
                </a:solidFill>
                <a:latin typeface="Titillium Web"/>
                <a:ea typeface="ヒラギノ角ゴ Pro W3"/>
              </a:rPr>
              <a:t>Adozione della determina a contrarre </a:t>
            </a:r>
            <a:endParaRPr b="0" lang="it-IT" sz="1600" spc="-1" strike="noStrike">
              <a:solidFill>
                <a:srgbClr val="000000"/>
              </a:solidFill>
              <a:latin typeface="Arial"/>
            </a:endParaRPr>
          </a:p>
          <a:p>
            <a:pPr marL="216000" indent="-216000" algn="just" defTabSz="914400">
              <a:lnSpc>
                <a:spcPct val="100000"/>
              </a:lnSpc>
              <a:spcBef>
                <a:spcPts val="320"/>
              </a:spcBef>
              <a:buClr>
                <a:srgbClr val="000000"/>
              </a:buClr>
              <a:buFont typeface="Symbol"/>
              <a:buChar char=""/>
            </a:pPr>
            <a:r>
              <a:rPr b="0" lang="it-IT" sz="1600" spc="-1" strike="noStrike">
                <a:solidFill>
                  <a:srgbClr val="000000"/>
                </a:solidFill>
                <a:latin typeface="Titillium Web"/>
                <a:ea typeface="ヒラギノ角ゴ Pro W3"/>
              </a:rPr>
              <a:t>  </a:t>
            </a:r>
            <a:r>
              <a:rPr b="0" lang="it-IT" sz="1600" spc="-1" strike="noStrike">
                <a:solidFill>
                  <a:srgbClr val="000000"/>
                </a:solidFill>
                <a:latin typeface="Titillium Web"/>
                <a:ea typeface="ヒラギノ角ゴ Pro W3"/>
              </a:rPr>
              <a:t>invio alla BDNCP delle informazioni previste nella scheda P7_1_3 e acquisizione del CIG</a:t>
            </a:r>
            <a:endParaRPr b="0" lang="it-IT" sz="1600" spc="-1" strike="noStrike">
              <a:solidFill>
                <a:srgbClr val="000000"/>
              </a:solidFill>
              <a:latin typeface="Arial"/>
            </a:endParaRPr>
          </a:p>
          <a:p>
            <a:pPr marL="216000" indent="-216000" algn="just" defTabSz="914400">
              <a:lnSpc>
                <a:spcPct val="100000"/>
              </a:lnSpc>
              <a:spcBef>
                <a:spcPts val="320"/>
              </a:spcBef>
              <a:buClr>
                <a:srgbClr val="000000"/>
              </a:buClr>
              <a:buFont typeface="Symbol"/>
              <a:buChar char=""/>
            </a:pPr>
            <a:r>
              <a:rPr b="0" lang="it-IT" sz="1600" spc="-1" strike="noStrike">
                <a:solidFill>
                  <a:srgbClr val="000000"/>
                </a:solidFill>
                <a:latin typeface="Titillium Web"/>
                <a:ea typeface="ヒラギノ角ゴ Pro W3"/>
              </a:rPr>
              <a:t> </a:t>
            </a:r>
            <a:r>
              <a:rPr b="0" lang="it-IT" sz="1600" spc="-1" strike="noStrike">
                <a:solidFill>
                  <a:srgbClr val="000000"/>
                </a:solidFill>
                <a:latin typeface="Titillium Web"/>
                <a:ea typeface="ヒラギノ角ゴ Pro W3"/>
              </a:rPr>
              <a:t>la trasmissione della scheda che contiene il link alla documentazione assolve anche obblighi pubblicazione dell’avviso di avvio della indagine sulla piattaforma pubblicità di Anac </a:t>
            </a:r>
            <a:endParaRPr b="0" lang="it-IT" sz="1600" spc="-1" strike="noStrike">
              <a:solidFill>
                <a:srgbClr val="000000"/>
              </a:solidFill>
              <a:latin typeface="Arial"/>
            </a:endParaRPr>
          </a:p>
          <a:p>
            <a:pPr marL="216000" indent="-216000" algn="just" defTabSz="914400">
              <a:lnSpc>
                <a:spcPct val="100000"/>
              </a:lnSpc>
              <a:spcBef>
                <a:spcPts val="320"/>
              </a:spcBef>
              <a:buClr>
                <a:srgbClr val="000000"/>
              </a:buClr>
              <a:buFont typeface="Symbol"/>
              <a:buChar char=""/>
            </a:pPr>
            <a:r>
              <a:rPr b="0" lang="it-IT" sz="1600" spc="-1" strike="noStrike">
                <a:solidFill>
                  <a:srgbClr val="000000"/>
                </a:solidFill>
                <a:latin typeface="Titillium Web"/>
                <a:ea typeface="ヒラギノ角ゴ Pro W3"/>
              </a:rPr>
              <a:t>Pubblicazione sulla piattaforma di tutta la documentazione afferente alla procedura </a:t>
            </a:r>
            <a:endParaRPr b="0" lang="it-IT" sz="1600" spc="-1" strike="noStrike">
              <a:solidFill>
                <a:srgbClr val="000000"/>
              </a:solidFill>
              <a:latin typeface="Arial"/>
            </a:endParaRPr>
          </a:p>
          <a:p>
            <a:pPr algn="just" defTabSz="914400">
              <a:lnSpc>
                <a:spcPct val="100000"/>
              </a:lnSpc>
              <a:spcBef>
                <a:spcPts val="320"/>
              </a:spcBef>
            </a:pPr>
            <a:endParaRPr b="0" lang="it-IT" sz="1600" spc="-1" strike="noStrike">
              <a:solidFill>
                <a:srgbClr val="000000"/>
              </a:solidFill>
              <a:latin typeface="Arial"/>
            </a:endParaRPr>
          </a:p>
          <a:p>
            <a:pPr marL="216000" indent="-216000" algn="just" defTabSz="914400">
              <a:lnSpc>
                <a:spcPct val="100000"/>
              </a:lnSpc>
              <a:spcBef>
                <a:spcPts val="320"/>
              </a:spcBef>
              <a:buClr>
                <a:srgbClr val="000000"/>
              </a:buClr>
              <a:buFont typeface="Symbol"/>
              <a:buChar char=""/>
            </a:pPr>
            <a:r>
              <a:rPr b="0" lang="it-IT" sz="1600" spc="-1" strike="noStrike">
                <a:solidFill>
                  <a:srgbClr val="000000"/>
                </a:solidFill>
                <a:latin typeface="Titillium Web"/>
                <a:ea typeface="ヒラギノ角ゴ Pro W3"/>
              </a:rPr>
              <a:t>Trasmissione elenco soggetti che hanno manifestato interesse a partecipare con la scheda S1</a:t>
            </a:r>
            <a:endParaRPr b="0" lang="it-IT" sz="1600" spc="-1" strike="noStrike">
              <a:solidFill>
                <a:srgbClr val="000000"/>
              </a:solidFill>
              <a:latin typeface="Arial"/>
            </a:endParaRPr>
          </a:p>
          <a:p>
            <a:pPr marL="216000" indent="-216000" algn="just" defTabSz="914400">
              <a:lnSpc>
                <a:spcPct val="100000"/>
              </a:lnSpc>
              <a:spcBef>
                <a:spcPts val="320"/>
              </a:spcBef>
              <a:buClr>
                <a:srgbClr val="000000"/>
              </a:buClr>
              <a:buFont typeface="Symbol"/>
              <a:buChar char=""/>
            </a:pPr>
            <a:r>
              <a:rPr b="0" lang="it-IT" sz="1600" spc="-1" strike="noStrike">
                <a:solidFill>
                  <a:srgbClr val="000000"/>
                </a:solidFill>
                <a:latin typeface="Titillium Web"/>
                <a:ea typeface="ヒラギノ角ゴ Pro W3"/>
              </a:rPr>
              <a:t>Spedizione lettera d’invito agli OE selezionati</a:t>
            </a:r>
            <a:endParaRPr b="0" lang="it-IT" sz="1600" spc="-1" strike="noStrike">
              <a:solidFill>
                <a:srgbClr val="000000"/>
              </a:solidFill>
              <a:latin typeface="Arial"/>
            </a:endParaRPr>
          </a:p>
          <a:p>
            <a:pPr algn="just" defTabSz="914400">
              <a:lnSpc>
                <a:spcPct val="100000"/>
              </a:lnSpc>
              <a:spcBef>
                <a:spcPts val="320"/>
              </a:spcBef>
            </a:pPr>
            <a:endParaRPr b="0" lang="it-IT" sz="1600" spc="-1" strike="noStrike">
              <a:solidFill>
                <a:srgbClr val="000000"/>
              </a:solidFill>
              <a:latin typeface="Arial"/>
            </a:endParaRPr>
          </a:p>
          <a:p>
            <a:pPr marL="216000" indent="-216000" algn="just" defTabSz="914400">
              <a:lnSpc>
                <a:spcPct val="100000"/>
              </a:lnSpc>
              <a:spcBef>
                <a:spcPts val="320"/>
              </a:spcBef>
              <a:buClr>
                <a:srgbClr val="000000"/>
              </a:buClr>
              <a:buFont typeface="Symbol"/>
              <a:buChar char=""/>
            </a:pPr>
            <a:r>
              <a:rPr b="0" lang="it-IT" sz="1600" spc="-1" strike="noStrike">
                <a:solidFill>
                  <a:srgbClr val="000000"/>
                </a:solidFill>
                <a:latin typeface="Titillium Web"/>
                <a:ea typeface="ヒラギノ角ゴ Pro W3"/>
              </a:rPr>
              <a:t>Trasmissione dell’elenco OE invitati e di quelli che hanno presentato offerta con scheda S2 </a:t>
            </a:r>
            <a:endParaRPr b="0" lang="it-IT" sz="1600" spc="-1" strike="noStrike">
              <a:solidFill>
                <a:srgbClr val="000000"/>
              </a:solidFill>
              <a:latin typeface="Arial"/>
            </a:endParaRPr>
          </a:p>
          <a:p>
            <a:pPr marL="216000" indent="-216000" algn="just" defTabSz="914400">
              <a:lnSpc>
                <a:spcPct val="100000"/>
              </a:lnSpc>
              <a:spcBef>
                <a:spcPts val="320"/>
              </a:spcBef>
              <a:buClr>
                <a:srgbClr val="000000"/>
              </a:buClr>
              <a:buFont typeface="Symbol"/>
              <a:buChar char=""/>
            </a:pPr>
            <a:r>
              <a:rPr b="0" lang="it-IT" sz="1600" spc="-1" strike="noStrike">
                <a:solidFill>
                  <a:srgbClr val="000000"/>
                </a:solidFill>
                <a:latin typeface="Titillium Web"/>
                <a:ea typeface="ヒラギノ角ゴ Pro W3"/>
              </a:rPr>
              <a:t> </a:t>
            </a:r>
            <a:r>
              <a:rPr b="0" lang="it-IT" sz="1600" spc="-1" strike="noStrike">
                <a:solidFill>
                  <a:srgbClr val="000000"/>
                </a:solidFill>
                <a:latin typeface="Titillium Web"/>
                <a:ea typeface="ヒラギノ角ゴ Pro W3"/>
              </a:rPr>
              <a:t>la trasmissione dei  dati della scheda S2 consente l’accesso al FVOE per effettuare i controlli sull’OE  </a:t>
            </a:r>
            <a:endParaRPr b="0" lang="it-IT" sz="1600" spc="-1" strike="noStrike">
              <a:solidFill>
                <a:srgbClr val="000000"/>
              </a:solidFill>
              <a:latin typeface="Arial"/>
            </a:endParaRPr>
          </a:p>
          <a:p>
            <a:pPr algn="just" defTabSz="914400">
              <a:lnSpc>
                <a:spcPct val="100000"/>
              </a:lnSpc>
              <a:spcBef>
                <a:spcPts val="320"/>
              </a:spcBef>
            </a:pPr>
            <a:endParaRPr b="0" lang="it-IT" sz="1600" spc="-1" strike="noStrike">
              <a:solidFill>
                <a:srgbClr val="000000"/>
              </a:solidFill>
              <a:latin typeface="Arial"/>
            </a:endParaRPr>
          </a:p>
          <a:p>
            <a:pPr marL="216000" indent="-216000" algn="just" defTabSz="914400">
              <a:lnSpc>
                <a:spcPct val="100000"/>
              </a:lnSpc>
              <a:spcBef>
                <a:spcPts val="320"/>
              </a:spcBef>
              <a:buClr>
                <a:srgbClr val="000000"/>
              </a:buClr>
              <a:buFont typeface="Symbol"/>
              <a:buChar char=""/>
            </a:pPr>
            <a:r>
              <a:rPr b="0" lang="it-IT" sz="1600" spc="-1" strike="noStrike">
                <a:solidFill>
                  <a:srgbClr val="000000"/>
                </a:solidFill>
                <a:latin typeface="Titillium Web"/>
                <a:ea typeface="ヒラギノ角ゴ Pro W3"/>
              </a:rPr>
              <a:t> </a:t>
            </a:r>
            <a:r>
              <a:rPr b="0" lang="it-IT" sz="1600" spc="-1" strike="noStrike">
                <a:solidFill>
                  <a:srgbClr val="000000"/>
                </a:solidFill>
                <a:latin typeface="Titillium Web"/>
                <a:ea typeface="ヒラギノ角ゴ Pro W3"/>
              </a:rPr>
              <a:t>adozione del provvedimento aggiudicazione </a:t>
            </a:r>
            <a:endParaRPr b="0" lang="it-IT" sz="1600" spc="-1" strike="noStrike">
              <a:solidFill>
                <a:srgbClr val="000000"/>
              </a:solidFill>
              <a:latin typeface="Arial"/>
            </a:endParaRPr>
          </a:p>
          <a:p>
            <a:pPr marL="216000" indent="-216000" algn="just" defTabSz="914400">
              <a:lnSpc>
                <a:spcPct val="100000"/>
              </a:lnSpc>
              <a:spcBef>
                <a:spcPts val="320"/>
              </a:spcBef>
              <a:buClr>
                <a:srgbClr val="000000"/>
              </a:buClr>
              <a:buFont typeface="Symbol"/>
              <a:buChar char=""/>
            </a:pPr>
            <a:r>
              <a:rPr b="0" lang="it-IT" sz="1600" spc="-1" strike="noStrike">
                <a:solidFill>
                  <a:srgbClr val="000000"/>
                </a:solidFill>
                <a:latin typeface="Titillium Web"/>
                <a:ea typeface="ヒラギノ角ゴ Pro W3"/>
              </a:rPr>
              <a:t>Invio dati richiesti nella scheda A2_29 relativi all’aggiudicazione la scheda contiene anche il link alla amministrazione trasparente per assolvere agli obblighi trasparenza e pubblicità</a:t>
            </a:r>
            <a:endParaRPr b="0" lang="it-IT" sz="1600" spc="-1" strike="noStrike">
              <a:solidFill>
                <a:srgbClr val="000000"/>
              </a:solidFill>
              <a:latin typeface="Arial"/>
            </a:endParaRPr>
          </a:p>
          <a:p>
            <a:pPr marL="216000" indent="-216000" algn="just" defTabSz="914400">
              <a:lnSpc>
                <a:spcPct val="100000"/>
              </a:lnSpc>
              <a:spcBef>
                <a:spcPts val="320"/>
              </a:spcBef>
              <a:buClr>
                <a:srgbClr val="000000"/>
              </a:buClr>
              <a:buFont typeface="Symbol"/>
              <a:buChar char=""/>
            </a:pPr>
            <a:r>
              <a:rPr b="0" lang="it-IT" sz="1600" spc="-1" strike="noStrike">
                <a:solidFill>
                  <a:srgbClr val="000000"/>
                </a:solidFill>
                <a:latin typeface="Titillium Web"/>
                <a:ea typeface="ヒラギノ角ゴ Pro W3"/>
              </a:rPr>
              <a:t>Dopo la stipula del contratto si procede alla comunicazione dell’avvenuta stipula e all’avvio esecuzione</a:t>
            </a:r>
            <a:endParaRPr b="0" lang="it-IT" sz="1600" spc="-1" strike="noStrike">
              <a:solidFill>
                <a:srgbClr val="000000"/>
              </a:solidFill>
              <a:latin typeface="Arial"/>
            </a:endParaRPr>
          </a:p>
          <a:p>
            <a:pPr defTabSz="914400">
              <a:lnSpc>
                <a:spcPct val="100000"/>
              </a:lnSpc>
              <a:spcBef>
                <a:spcPts val="320"/>
              </a:spcBef>
            </a:pPr>
            <a:endParaRPr b="0" lang="it-IT" sz="1600" spc="-1" strike="noStrike">
              <a:solidFill>
                <a:srgbClr val="000000"/>
              </a:solidFill>
              <a:latin typeface="Arial"/>
            </a:endParaRPr>
          </a:p>
          <a:p>
            <a:pPr defTabSz="914400">
              <a:lnSpc>
                <a:spcPct val="100000"/>
              </a:lnSpc>
              <a:spcBef>
                <a:spcPts val="360"/>
              </a:spcBef>
            </a:pPr>
            <a:endParaRPr b="0" lang="it-IT" sz="1600" spc="-1" strike="noStrike">
              <a:solidFill>
                <a:srgbClr val="000000"/>
              </a:solidFill>
              <a:latin typeface="Arial"/>
            </a:endParaRPr>
          </a:p>
          <a:p>
            <a:pPr defTabSz="914400">
              <a:lnSpc>
                <a:spcPct val="100000"/>
              </a:lnSpc>
              <a:spcBef>
                <a:spcPts val="360"/>
              </a:spcBef>
            </a:pPr>
            <a:endParaRPr b="0" lang="it-IT" sz="1600" spc="-1" strike="noStrike">
              <a:solidFill>
                <a:srgbClr val="000000"/>
              </a:solidFill>
              <a:latin typeface="Arial"/>
            </a:endParaRPr>
          </a:p>
        </p:txBody>
      </p:sp>
      <p:pic>
        <p:nvPicPr>
          <p:cNvPr id="200" name="Immagine 1" descr=""/>
          <p:cNvPicPr/>
          <p:nvPr/>
        </p:nvPicPr>
        <p:blipFill>
          <a:blip r:embed="rId1"/>
          <a:stretch/>
        </p:blipFill>
        <p:spPr>
          <a:xfrm>
            <a:off x="579960" y="43560"/>
            <a:ext cx="2836440" cy="996120"/>
          </a:xfrm>
          <a:prstGeom prst="rect">
            <a:avLst/>
          </a:prstGeom>
          <a:ln w="0">
            <a:noFill/>
          </a:ln>
        </p:spPr>
      </p:pic>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1" name="PlaceHolder 1"/>
          <p:cNvSpPr>
            <a:spLocks noGrp="1"/>
          </p:cNvSpPr>
          <p:nvPr>
            <p:ph type="sldNum" idx="32"/>
          </p:nvPr>
        </p:nvSpPr>
        <p:spPr>
          <a:xfrm>
            <a:off x="10841400" y="6299280"/>
            <a:ext cx="972000" cy="455400"/>
          </a:xfrm>
          <a:prstGeom prst="rect">
            <a:avLst/>
          </a:prstGeom>
          <a:noFill/>
          <a:ln w="0">
            <a:noFill/>
          </a:ln>
        </p:spPr>
        <p:txBody>
          <a:bodyPr numCol="1" spcCol="0" lIns="90000" rIns="90000" tIns="45000" bIns="45000" anchor="t">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6ABFAD8B-22A6-4813-A123-E30C37482A96}"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202" name="PlaceHolder 2"/>
          <p:cNvSpPr>
            <a:spLocks noGrp="1"/>
          </p:cNvSpPr>
          <p:nvPr>
            <p:ph type="title"/>
          </p:nvPr>
        </p:nvSpPr>
        <p:spPr>
          <a:xfrm>
            <a:off x="766800" y="1153440"/>
            <a:ext cx="10935720" cy="754920"/>
          </a:xfrm>
          <a:prstGeom prst="rect">
            <a:avLst/>
          </a:prstGeom>
          <a:noFill/>
          <a:ln w="0">
            <a:noFill/>
          </a:ln>
        </p:spPr>
        <p:txBody>
          <a:bodyPr lIns="90000" rIns="90000" tIns="45000" bIns="45000" anchor="t">
            <a:noAutofit/>
          </a:bodyPr>
          <a:p>
            <a:pPr indent="0" algn="ctr" defTabSz="914400">
              <a:lnSpc>
                <a:spcPct val="100000"/>
              </a:lnSpc>
              <a:buNone/>
            </a:pPr>
            <a:r>
              <a:rPr b="1" lang="it-IT" sz="2200" spc="-1" strike="noStrike">
                <a:solidFill>
                  <a:srgbClr val="005e7d"/>
                </a:solidFill>
                <a:latin typeface="Titillium Web"/>
                <a:ea typeface="ヒラギノ角ゴ Pro W3"/>
              </a:rPr>
              <a:t>Procedura negoziata con invito da elenco OE - riepilogo  </a:t>
            </a:r>
            <a:endParaRPr b="0" lang="it-IT" sz="2200" spc="-1" strike="noStrike">
              <a:solidFill>
                <a:schemeClr val="dk1"/>
              </a:solidFill>
              <a:latin typeface="Arial"/>
            </a:endParaRPr>
          </a:p>
        </p:txBody>
      </p:sp>
      <p:sp>
        <p:nvSpPr>
          <p:cNvPr id="203" name="Rectangle 3"/>
          <p:cNvSpPr/>
          <p:nvPr/>
        </p:nvSpPr>
        <p:spPr>
          <a:xfrm>
            <a:off x="376920" y="1534320"/>
            <a:ext cx="11436840" cy="4946040"/>
          </a:xfrm>
          <a:prstGeom prst="rect">
            <a:avLst/>
          </a:prstGeom>
          <a:noFill/>
          <a:ln w="0">
            <a:noFill/>
          </a:ln>
        </p:spPr>
        <p:style>
          <a:lnRef idx="0"/>
          <a:fillRef idx="0"/>
          <a:effectRef idx="0"/>
          <a:fontRef idx="minor"/>
        </p:style>
        <p:txBody>
          <a:bodyPr lIns="90000" rIns="90000" tIns="45000" bIns="45000" anchor="t">
            <a:noAutofit/>
          </a:bodyPr>
          <a:p>
            <a:pPr algn="just" defTabSz="914400">
              <a:lnSpc>
                <a:spcPct val="100000"/>
              </a:lnSpc>
              <a:spcBef>
                <a:spcPts val="360"/>
              </a:spcBef>
            </a:pPr>
            <a:endParaRPr b="0" lang="it-IT" sz="1800" spc="-1" strike="noStrike">
              <a:solidFill>
                <a:srgbClr val="000000"/>
              </a:solidFill>
              <a:latin typeface="Arial"/>
            </a:endParaRPr>
          </a:p>
          <a:p>
            <a:pPr marL="216000" indent="-216000" algn="just" defTabSz="914400">
              <a:lnSpc>
                <a:spcPct val="100000"/>
              </a:lnSpc>
              <a:spcBef>
                <a:spcPts val="360"/>
              </a:spcBef>
              <a:buClr>
                <a:srgbClr val="000000"/>
              </a:buClr>
              <a:buFont typeface="Symbol"/>
              <a:buChar char=""/>
            </a:pPr>
            <a:r>
              <a:rPr b="0" lang="it-IT" sz="1600" spc="-1" strike="noStrike">
                <a:solidFill>
                  <a:srgbClr val="000000"/>
                </a:solidFill>
                <a:latin typeface="Titillium Web"/>
                <a:ea typeface="ヒラギノ角ゴ Pro W3"/>
              </a:rPr>
              <a:t>Adozione della determina a contrarre </a:t>
            </a:r>
            <a:endParaRPr b="0" lang="it-IT" sz="1600" spc="-1" strike="noStrike">
              <a:solidFill>
                <a:srgbClr val="000000"/>
              </a:solidFill>
              <a:latin typeface="Arial"/>
            </a:endParaRPr>
          </a:p>
          <a:p>
            <a:pPr algn="just" defTabSz="914400">
              <a:lnSpc>
                <a:spcPct val="100000"/>
              </a:lnSpc>
              <a:spcBef>
                <a:spcPts val="360"/>
              </a:spcBef>
            </a:pPr>
            <a:endParaRPr b="0" lang="it-IT" sz="1600" spc="-1" strike="noStrike">
              <a:solidFill>
                <a:srgbClr val="000000"/>
              </a:solidFill>
              <a:latin typeface="Arial"/>
            </a:endParaRPr>
          </a:p>
          <a:p>
            <a:pPr marL="216000" indent="-216000" algn="just" defTabSz="914400">
              <a:lnSpc>
                <a:spcPct val="100000"/>
              </a:lnSpc>
              <a:spcBef>
                <a:spcPts val="360"/>
              </a:spcBef>
              <a:buClr>
                <a:srgbClr val="000000"/>
              </a:buClr>
              <a:buFont typeface="Symbol"/>
              <a:buChar char=""/>
            </a:pPr>
            <a:r>
              <a:rPr b="0" lang="it-IT" sz="1600" spc="-1" strike="noStrike">
                <a:solidFill>
                  <a:srgbClr val="000000"/>
                </a:solidFill>
                <a:latin typeface="Titillium Web"/>
                <a:ea typeface="ヒラギノ角ゴ Pro W3"/>
              </a:rPr>
              <a:t>Invio alla BDNCP delle informazioni previste nella scheda P7_2 e acquisizione del CIG</a:t>
            </a:r>
            <a:endParaRPr b="0" lang="it-IT" sz="1600" spc="-1" strike="noStrike">
              <a:solidFill>
                <a:srgbClr val="000000"/>
              </a:solidFill>
              <a:latin typeface="Arial"/>
            </a:endParaRPr>
          </a:p>
          <a:p>
            <a:pPr algn="just" defTabSz="914400">
              <a:lnSpc>
                <a:spcPct val="100000"/>
              </a:lnSpc>
              <a:spcBef>
                <a:spcPts val="360"/>
              </a:spcBef>
            </a:pPr>
            <a:endParaRPr b="0" lang="it-IT" sz="1600" spc="-1" strike="noStrike">
              <a:solidFill>
                <a:srgbClr val="000000"/>
              </a:solidFill>
              <a:latin typeface="Arial"/>
            </a:endParaRPr>
          </a:p>
          <a:p>
            <a:pPr marL="216000" indent="-216000" algn="just" defTabSz="914400">
              <a:lnSpc>
                <a:spcPct val="100000"/>
              </a:lnSpc>
              <a:spcBef>
                <a:spcPts val="360"/>
              </a:spcBef>
              <a:buClr>
                <a:srgbClr val="000000"/>
              </a:buClr>
              <a:buFont typeface="Symbol"/>
              <a:buChar char=""/>
            </a:pPr>
            <a:r>
              <a:rPr b="0" lang="it-IT" sz="1600" spc="-1" strike="noStrike">
                <a:solidFill>
                  <a:srgbClr val="000000"/>
                </a:solidFill>
                <a:latin typeface="Titillium Web"/>
                <a:ea typeface="ヒラギノ角ゴ Pro W3"/>
              </a:rPr>
              <a:t>Spedizione lettera d’invito agli OE selezionati</a:t>
            </a:r>
            <a:endParaRPr b="0" lang="it-IT" sz="1600" spc="-1" strike="noStrike">
              <a:solidFill>
                <a:srgbClr val="000000"/>
              </a:solidFill>
              <a:latin typeface="Arial"/>
            </a:endParaRPr>
          </a:p>
          <a:p>
            <a:pPr algn="just" defTabSz="914400">
              <a:lnSpc>
                <a:spcPct val="100000"/>
              </a:lnSpc>
              <a:spcBef>
                <a:spcPts val="360"/>
              </a:spcBef>
            </a:pPr>
            <a:endParaRPr b="0" lang="it-IT" sz="1600" spc="-1" strike="noStrike">
              <a:solidFill>
                <a:srgbClr val="000000"/>
              </a:solidFill>
              <a:latin typeface="Arial"/>
            </a:endParaRPr>
          </a:p>
          <a:p>
            <a:pPr marL="216000" indent="-216000" algn="just" defTabSz="914400">
              <a:lnSpc>
                <a:spcPct val="100000"/>
              </a:lnSpc>
              <a:spcBef>
                <a:spcPts val="360"/>
              </a:spcBef>
              <a:buClr>
                <a:srgbClr val="000000"/>
              </a:buClr>
              <a:buFont typeface="Symbol"/>
              <a:buChar char=""/>
            </a:pPr>
            <a:r>
              <a:rPr b="0" lang="it-IT" sz="1600" spc="-1" strike="noStrike">
                <a:solidFill>
                  <a:srgbClr val="000000"/>
                </a:solidFill>
                <a:latin typeface="Titillium Web"/>
                <a:ea typeface="ヒラギノ角ゴ Pro W3"/>
              </a:rPr>
              <a:t>Trasmissione dell’elenco OE invitati e di quelli che hanno presentato offerta con scheda S2 </a:t>
            </a:r>
            <a:endParaRPr b="0" lang="it-IT" sz="1600" spc="-1" strike="noStrike">
              <a:solidFill>
                <a:srgbClr val="000000"/>
              </a:solidFill>
              <a:latin typeface="Arial"/>
            </a:endParaRPr>
          </a:p>
          <a:p>
            <a:pPr marL="216000" indent="-216000" algn="just" defTabSz="914400">
              <a:lnSpc>
                <a:spcPct val="100000"/>
              </a:lnSpc>
              <a:spcBef>
                <a:spcPts val="360"/>
              </a:spcBef>
              <a:buClr>
                <a:srgbClr val="000000"/>
              </a:buClr>
              <a:buFont typeface="Symbol"/>
              <a:buChar char=""/>
            </a:pPr>
            <a:r>
              <a:rPr b="0" lang="it-IT" sz="1600" spc="-1" strike="noStrike">
                <a:solidFill>
                  <a:srgbClr val="000000"/>
                </a:solidFill>
                <a:latin typeface="Titillium Web"/>
                <a:ea typeface="ヒラギノ角ゴ Pro W3"/>
              </a:rPr>
              <a:t>La trasmissione dei dati della scheda S2 consente l’accesso al FVOE per effettuare i controlli sull’OE  </a:t>
            </a:r>
            <a:endParaRPr b="0" lang="it-IT" sz="1600" spc="-1" strike="noStrike">
              <a:solidFill>
                <a:srgbClr val="000000"/>
              </a:solidFill>
              <a:latin typeface="Arial"/>
            </a:endParaRPr>
          </a:p>
          <a:p>
            <a:pPr algn="just" defTabSz="914400">
              <a:lnSpc>
                <a:spcPct val="100000"/>
              </a:lnSpc>
              <a:spcBef>
                <a:spcPts val="360"/>
              </a:spcBef>
            </a:pPr>
            <a:endParaRPr b="0" lang="it-IT" sz="1600" spc="-1" strike="noStrike">
              <a:solidFill>
                <a:srgbClr val="000000"/>
              </a:solidFill>
              <a:latin typeface="Arial"/>
            </a:endParaRPr>
          </a:p>
          <a:p>
            <a:pPr marL="216000" indent="-216000" algn="just" defTabSz="914400">
              <a:lnSpc>
                <a:spcPct val="100000"/>
              </a:lnSpc>
              <a:spcBef>
                <a:spcPts val="360"/>
              </a:spcBef>
              <a:buClr>
                <a:srgbClr val="000000"/>
              </a:buClr>
              <a:buFont typeface="Symbol"/>
              <a:buChar char=""/>
            </a:pPr>
            <a:r>
              <a:rPr b="0" lang="it-IT" sz="1600" spc="-1" strike="noStrike">
                <a:solidFill>
                  <a:srgbClr val="000000"/>
                </a:solidFill>
                <a:latin typeface="Titillium Web"/>
                <a:ea typeface="ヒラギノ角ゴ Pro W3"/>
              </a:rPr>
              <a:t>Adozione del provvedimento aggiudicazione </a:t>
            </a:r>
            <a:endParaRPr b="0" lang="it-IT" sz="1600" spc="-1" strike="noStrike">
              <a:solidFill>
                <a:srgbClr val="000000"/>
              </a:solidFill>
              <a:latin typeface="Arial"/>
            </a:endParaRPr>
          </a:p>
          <a:p>
            <a:pPr algn="just" defTabSz="914400">
              <a:lnSpc>
                <a:spcPct val="100000"/>
              </a:lnSpc>
              <a:spcBef>
                <a:spcPts val="360"/>
              </a:spcBef>
            </a:pPr>
            <a:endParaRPr b="0" lang="it-IT" sz="1600" spc="-1" strike="noStrike">
              <a:solidFill>
                <a:srgbClr val="000000"/>
              </a:solidFill>
              <a:latin typeface="Arial"/>
            </a:endParaRPr>
          </a:p>
          <a:p>
            <a:pPr marL="216000" indent="-216000" algn="just" defTabSz="914400">
              <a:lnSpc>
                <a:spcPct val="100000"/>
              </a:lnSpc>
              <a:spcBef>
                <a:spcPts val="360"/>
              </a:spcBef>
              <a:buClr>
                <a:srgbClr val="000000"/>
              </a:buClr>
              <a:buFont typeface="Symbol"/>
              <a:buChar char=""/>
            </a:pPr>
            <a:r>
              <a:rPr b="0" lang="it-IT" sz="1600" spc="-1" strike="noStrike">
                <a:solidFill>
                  <a:srgbClr val="000000"/>
                </a:solidFill>
                <a:latin typeface="Titillium Web"/>
                <a:ea typeface="ヒラギノ角ゴ Pro W3"/>
              </a:rPr>
              <a:t>Quando Anac adeguerà la PCP, invio dati richiesti nella scheda A2_29 relativi all’aggiudicazione</a:t>
            </a:r>
            <a:endParaRPr b="0" lang="it-IT" sz="1600" spc="-1" strike="noStrike">
              <a:solidFill>
                <a:srgbClr val="000000"/>
              </a:solidFill>
              <a:latin typeface="Arial"/>
            </a:endParaRPr>
          </a:p>
          <a:p>
            <a:pPr algn="just" defTabSz="914400">
              <a:lnSpc>
                <a:spcPct val="100000"/>
              </a:lnSpc>
              <a:spcBef>
                <a:spcPts val="360"/>
              </a:spcBef>
            </a:pPr>
            <a:endParaRPr b="0" lang="it-IT" sz="1600" spc="-1" strike="noStrike">
              <a:solidFill>
                <a:srgbClr val="000000"/>
              </a:solidFill>
              <a:latin typeface="Arial"/>
            </a:endParaRPr>
          </a:p>
          <a:p>
            <a:pPr marL="216000" indent="-216000" algn="just" defTabSz="914400">
              <a:lnSpc>
                <a:spcPct val="100000"/>
              </a:lnSpc>
              <a:spcBef>
                <a:spcPts val="360"/>
              </a:spcBef>
              <a:buClr>
                <a:srgbClr val="000000"/>
              </a:buClr>
              <a:buFont typeface="Symbol"/>
              <a:buChar char=""/>
            </a:pPr>
            <a:r>
              <a:rPr b="0" lang="it-IT" sz="1600" spc="-1" strike="noStrike">
                <a:solidFill>
                  <a:srgbClr val="000000"/>
                </a:solidFill>
                <a:latin typeface="Titillium Web"/>
                <a:ea typeface="ヒラギノ角ゴ Pro W3"/>
              </a:rPr>
              <a:t>Quando Anac adeguerà la PCP, dopo la stipula del contratto si procede alla comunicazione dell’avvenuta stipula e all’avvio esecuzione</a:t>
            </a:r>
            <a:endParaRPr b="0" lang="it-IT" sz="1600" spc="-1" strike="noStrike">
              <a:solidFill>
                <a:srgbClr val="000000"/>
              </a:solidFill>
              <a:latin typeface="Arial"/>
            </a:endParaRPr>
          </a:p>
          <a:p>
            <a:pPr defTabSz="914400">
              <a:lnSpc>
                <a:spcPct val="100000"/>
              </a:lnSpc>
              <a:spcBef>
                <a:spcPts val="400"/>
              </a:spcBef>
            </a:pPr>
            <a:endParaRPr b="0" lang="it-IT" sz="1600" spc="-1" strike="noStrike">
              <a:solidFill>
                <a:srgbClr val="000000"/>
              </a:solidFill>
              <a:latin typeface="Arial"/>
            </a:endParaRPr>
          </a:p>
          <a:p>
            <a:pPr defTabSz="914400">
              <a:lnSpc>
                <a:spcPct val="100000"/>
              </a:lnSpc>
              <a:spcBef>
                <a:spcPts val="360"/>
              </a:spcBef>
            </a:pPr>
            <a:endParaRPr b="0" lang="it-IT" sz="1600" spc="-1" strike="noStrike">
              <a:solidFill>
                <a:srgbClr val="000000"/>
              </a:solidFill>
              <a:latin typeface="Arial"/>
            </a:endParaRPr>
          </a:p>
          <a:p>
            <a:pPr defTabSz="914400">
              <a:lnSpc>
                <a:spcPct val="100000"/>
              </a:lnSpc>
              <a:spcBef>
                <a:spcPts val="360"/>
              </a:spcBef>
            </a:pPr>
            <a:endParaRPr b="0" lang="it-IT" sz="1600" spc="-1" strike="noStrike">
              <a:solidFill>
                <a:srgbClr val="000000"/>
              </a:solidFill>
              <a:latin typeface="Arial"/>
            </a:endParaRPr>
          </a:p>
          <a:p>
            <a:pPr defTabSz="914400">
              <a:lnSpc>
                <a:spcPct val="100000"/>
              </a:lnSpc>
              <a:spcBef>
                <a:spcPts val="360"/>
              </a:spcBef>
            </a:pPr>
            <a:endParaRPr b="0" lang="it-IT" sz="1600" spc="-1" strike="noStrike">
              <a:solidFill>
                <a:srgbClr val="000000"/>
              </a:solidFill>
              <a:latin typeface="Arial"/>
            </a:endParaRPr>
          </a:p>
        </p:txBody>
      </p:sp>
      <p:pic>
        <p:nvPicPr>
          <p:cNvPr id="204" name="Immagine 1" descr=""/>
          <p:cNvPicPr/>
          <p:nvPr/>
        </p:nvPicPr>
        <p:blipFill>
          <a:blip r:embed="rId1"/>
          <a:stretch/>
        </p:blipFill>
        <p:spPr>
          <a:xfrm>
            <a:off x="579960" y="43560"/>
            <a:ext cx="2836440" cy="996120"/>
          </a:xfrm>
          <a:prstGeom prst="rect">
            <a:avLst/>
          </a:prstGeom>
          <a:ln w="0">
            <a:noFill/>
          </a:ln>
        </p:spPr>
      </p:pic>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5" name="PlaceHolder 1"/>
          <p:cNvSpPr>
            <a:spLocks noGrp="1"/>
          </p:cNvSpPr>
          <p:nvPr>
            <p:ph type="sldNum" idx="33"/>
          </p:nvPr>
        </p:nvSpPr>
        <p:spPr>
          <a:xfrm>
            <a:off x="10841400" y="6299280"/>
            <a:ext cx="972000" cy="455400"/>
          </a:xfrm>
          <a:prstGeom prst="rect">
            <a:avLst/>
          </a:prstGeom>
          <a:noFill/>
          <a:ln w="0">
            <a:noFill/>
          </a:ln>
        </p:spPr>
        <p:txBody>
          <a:bodyPr numCol="1" spcCol="0" lIns="90000" rIns="90000" tIns="45000" bIns="45000" anchor="t">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C46A50EB-2B49-471F-A7A5-8A81CEC0012A}"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206" name="PlaceHolder 2"/>
          <p:cNvSpPr>
            <a:spLocks noGrp="1"/>
          </p:cNvSpPr>
          <p:nvPr>
            <p:ph type="title"/>
          </p:nvPr>
        </p:nvSpPr>
        <p:spPr>
          <a:xfrm>
            <a:off x="766800" y="1153440"/>
            <a:ext cx="10935720" cy="455400"/>
          </a:xfrm>
          <a:prstGeom prst="rect">
            <a:avLst/>
          </a:prstGeom>
          <a:noFill/>
          <a:ln w="0">
            <a:noFill/>
          </a:ln>
        </p:spPr>
        <p:txBody>
          <a:bodyPr lIns="90000" rIns="90000" tIns="45000" bIns="45000" anchor="t">
            <a:noAutofit/>
          </a:bodyPr>
          <a:p>
            <a:pPr indent="0" algn="ctr" defTabSz="914400">
              <a:lnSpc>
                <a:spcPct val="100000"/>
              </a:lnSpc>
              <a:buNone/>
            </a:pPr>
            <a:r>
              <a:rPr b="1" lang="it-IT" sz="2400" spc="-1" strike="noStrike">
                <a:solidFill>
                  <a:srgbClr val="005e7d"/>
                </a:solidFill>
                <a:latin typeface="Titillium Web"/>
                <a:ea typeface="ヒラギノ角ゴ Pro W3"/>
              </a:rPr>
              <a:t>LINK alla Documentazione di gara </a:t>
            </a:r>
            <a:endParaRPr b="0" lang="it-IT" sz="2400" spc="-1" strike="noStrike">
              <a:solidFill>
                <a:schemeClr val="dk1"/>
              </a:solidFill>
              <a:latin typeface="Arial"/>
            </a:endParaRPr>
          </a:p>
        </p:txBody>
      </p:sp>
      <p:sp>
        <p:nvSpPr>
          <p:cNvPr id="207" name="Rectangle 3"/>
          <p:cNvSpPr/>
          <p:nvPr/>
        </p:nvSpPr>
        <p:spPr>
          <a:xfrm>
            <a:off x="376920" y="1534320"/>
            <a:ext cx="11436840" cy="4946040"/>
          </a:xfrm>
          <a:prstGeom prst="rect">
            <a:avLst/>
          </a:prstGeom>
          <a:noFill/>
          <a:ln w="0">
            <a:noFill/>
          </a:ln>
        </p:spPr>
        <p:style>
          <a:lnRef idx="0"/>
          <a:fillRef idx="0"/>
          <a:effectRef idx="0"/>
          <a:fontRef idx="minor"/>
        </p:style>
        <p:txBody>
          <a:bodyPr lIns="90000" rIns="90000" tIns="45000" bIns="45000" anchor="t">
            <a:noAutofit/>
          </a:bodyPr>
          <a:p>
            <a:pPr algn="just" defTabSz="914400">
              <a:lnSpc>
                <a:spcPct val="100000"/>
              </a:lnSpc>
              <a:spcBef>
                <a:spcPts val="360"/>
              </a:spcBef>
            </a:pPr>
            <a:endParaRPr b="0" lang="it-IT" sz="1800" spc="-1" strike="noStrike">
              <a:solidFill>
                <a:srgbClr val="000000"/>
              </a:solidFill>
              <a:latin typeface="Arial"/>
            </a:endParaRPr>
          </a:p>
          <a:p>
            <a:pPr algn="just" defTabSz="914400">
              <a:lnSpc>
                <a:spcPct val="100000"/>
              </a:lnSpc>
              <a:spcBef>
                <a:spcPts val="360"/>
              </a:spcBef>
            </a:pPr>
            <a:r>
              <a:rPr b="0" lang="it-IT" sz="1600" spc="-1" strike="noStrike">
                <a:solidFill>
                  <a:srgbClr val="000000"/>
                </a:solidFill>
                <a:latin typeface="Titillium Web"/>
                <a:ea typeface="ヒラギノ角ゴ Pro W3"/>
              </a:rPr>
              <a:t>Ai fini della pubblicità a valore legale, si richiama l’importanza di inserire nei dati comunicati alla BDNCP i dati afferenti al LINK dove sono disponibili i documenti di gara </a:t>
            </a:r>
            <a:endParaRPr b="0" lang="it-IT" sz="1600" spc="-1" strike="noStrike">
              <a:solidFill>
                <a:srgbClr val="000000"/>
              </a:solidFill>
              <a:latin typeface="Arial"/>
            </a:endParaRPr>
          </a:p>
          <a:p>
            <a:pPr algn="just" defTabSz="914400">
              <a:lnSpc>
                <a:spcPct val="100000"/>
              </a:lnSpc>
              <a:spcBef>
                <a:spcPts val="360"/>
              </a:spcBef>
            </a:pPr>
            <a:endParaRPr b="0" lang="it-IT" sz="1600" spc="-1" strike="noStrike">
              <a:solidFill>
                <a:srgbClr val="000000"/>
              </a:solidFill>
              <a:latin typeface="Arial"/>
            </a:endParaRPr>
          </a:p>
          <a:p>
            <a:pPr algn="just" defTabSz="914400">
              <a:lnSpc>
                <a:spcPct val="100000"/>
              </a:lnSpc>
              <a:spcBef>
                <a:spcPts val="360"/>
              </a:spcBef>
            </a:pPr>
            <a:r>
              <a:rPr b="0" lang="it-IT" sz="1600" spc="-1" strike="noStrike">
                <a:solidFill>
                  <a:srgbClr val="000000"/>
                </a:solidFill>
                <a:latin typeface="Titillium Web"/>
                <a:ea typeface="ヒラギノ角ゴ Pro W3"/>
              </a:rPr>
              <a:t>Il LINK come chiarito da ANAC non può essere alla Home Page della piattaforma ma alla documentazione della gara </a:t>
            </a:r>
            <a:endParaRPr b="0" lang="it-IT" sz="1600" spc="-1" strike="noStrike">
              <a:solidFill>
                <a:srgbClr val="000000"/>
              </a:solidFill>
              <a:latin typeface="Arial"/>
            </a:endParaRPr>
          </a:p>
          <a:p>
            <a:pPr algn="just" defTabSz="914400">
              <a:lnSpc>
                <a:spcPct val="100000"/>
              </a:lnSpc>
              <a:spcBef>
                <a:spcPts val="360"/>
              </a:spcBef>
            </a:pPr>
            <a:endParaRPr b="0" lang="it-IT" sz="1600" spc="-1" strike="noStrike">
              <a:solidFill>
                <a:srgbClr val="000000"/>
              </a:solidFill>
              <a:latin typeface="Arial"/>
            </a:endParaRPr>
          </a:p>
          <a:p>
            <a:pPr algn="just" defTabSz="914400">
              <a:lnSpc>
                <a:spcPct val="100000"/>
              </a:lnSpc>
              <a:spcBef>
                <a:spcPts val="360"/>
              </a:spcBef>
            </a:pPr>
            <a:r>
              <a:rPr b="0" lang="it-IT" sz="1600" spc="-1" strike="noStrike">
                <a:solidFill>
                  <a:srgbClr val="000000"/>
                </a:solidFill>
                <a:latin typeface="Titillium Web"/>
                <a:ea typeface="ヒラギノ角ゴ Pro W3"/>
              </a:rPr>
              <a:t>Sulla piattaforma Start per definire il LINK da inserire nel campo “url ai documenti di gara” occorre seguire le indicazioni contenute nel Comunicato del Presidente del 24 gennaio 2024 “Indicazioni sul collegamento ipertestuale alla documentazione di gara inserito nei bandi pubblicati tramite BDNCP” richiamate nella Faq F.10 di Anac:</a:t>
            </a:r>
            <a:endParaRPr b="0" lang="it-IT" sz="1600" spc="-1" strike="noStrike">
              <a:solidFill>
                <a:srgbClr val="000000"/>
              </a:solidFill>
              <a:latin typeface="Arial"/>
            </a:endParaRPr>
          </a:p>
          <a:p>
            <a:pPr defTabSz="914400">
              <a:lnSpc>
                <a:spcPct val="100000"/>
              </a:lnSpc>
            </a:pPr>
            <a:endParaRPr b="0" lang="it-IT" sz="1600" spc="-1" strike="noStrike">
              <a:solidFill>
                <a:srgbClr val="000000"/>
              </a:solidFill>
              <a:latin typeface="Arial"/>
            </a:endParaRPr>
          </a:p>
          <a:p>
            <a:pPr defTabSz="914400">
              <a:lnSpc>
                <a:spcPct val="100000"/>
              </a:lnSpc>
            </a:pPr>
            <a:r>
              <a:rPr b="0" lang="it-IT" sz="1400" spc="-1" strike="noStrike">
                <a:solidFill>
                  <a:srgbClr val="2770b9"/>
                </a:solidFill>
                <a:latin typeface="Gotham"/>
                <a:ea typeface="Gotham"/>
              </a:rPr>
              <a:t>F.10. - A cosa deve rinviare il link contenuto nel bando di gara pubblicato tramite BDNCP sulla Piattaforma per la Pubblicità a Valore Legale (PVL)?</a:t>
            </a:r>
            <a:endParaRPr b="0" lang="it-IT" sz="1400" spc="-1" strike="noStrike">
              <a:solidFill>
                <a:srgbClr val="000000"/>
              </a:solidFill>
              <a:latin typeface="Arial"/>
            </a:endParaRPr>
          </a:p>
          <a:p>
            <a:pPr algn="just" defTabSz="914400">
              <a:lnSpc>
                <a:spcPct val="100000"/>
              </a:lnSpc>
              <a:spcBef>
                <a:spcPts val="360"/>
              </a:spcBef>
            </a:pPr>
            <a:r>
              <a:rPr b="0" i="1" lang="it-IT" sz="1600" spc="-1" strike="noStrike">
                <a:solidFill>
                  <a:srgbClr val="000000"/>
                </a:solidFill>
                <a:latin typeface="Titillium Web"/>
                <a:ea typeface="ヒラギノ角ゴ Pro W3"/>
              </a:rPr>
              <a:t>[…] Questo link deve consentire di accedere liberamente al sito istituzionale della stazione appaltante/ente concedente, Sezione Amministrazione Trasparente, Sottosezione Bandi di Gara e Contratti, pagina della Sottosezione dedicata al ciclo di vita del singolo contratto, dove la stazione appaltante o l’ente concedente pubblica e mantiene aggiornata la documentazione relativa alla singola procedura.</a:t>
            </a:r>
            <a:endParaRPr b="0" lang="it-IT" sz="1600" spc="-1" strike="noStrike">
              <a:solidFill>
                <a:srgbClr val="000000"/>
              </a:solidFill>
              <a:latin typeface="Arial"/>
            </a:endParaRPr>
          </a:p>
          <a:p>
            <a:pPr algn="just" defTabSz="914400">
              <a:lnSpc>
                <a:spcPct val="100000"/>
              </a:lnSpc>
              <a:spcBef>
                <a:spcPts val="360"/>
              </a:spcBef>
            </a:pPr>
            <a:endParaRPr b="0" lang="it-IT" sz="1600" spc="-1" strike="noStrike">
              <a:solidFill>
                <a:srgbClr val="000000"/>
              </a:solidFill>
              <a:latin typeface="Arial"/>
            </a:endParaRPr>
          </a:p>
          <a:p>
            <a:pPr defTabSz="914400">
              <a:lnSpc>
                <a:spcPct val="100000"/>
              </a:lnSpc>
              <a:spcBef>
                <a:spcPts val="360"/>
              </a:spcBef>
            </a:pPr>
            <a:endParaRPr b="0" lang="it-IT" sz="1600" spc="-1" strike="noStrike">
              <a:solidFill>
                <a:srgbClr val="000000"/>
              </a:solidFill>
              <a:latin typeface="Arial"/>
            </a:endParaRPr>
          </a:p>
        </p:txBody>
      </p:sp>
      <p:pic>
        <p:nvPicPr>
          <p:cNvPr id="208" name="Immagine 1" descr=""/>
          <p:cNvPicPr/>
          <p:nvPr/>
        </p:nvPicPr>
        <p:blipFill>
          <a:blip r:embed="rId1"/>
          <a:stretch/>
        </p:blipFill>
        <p:spPr>
          <a:xfrm>
            <a:off x="579960" y="43560"/>
            <a:ext cx="2836440" cy="996120"/>
          </a:xfrm>
          <a:prstGeom prst="rect">
            <a:avLst/>
          </a:prstGeom>
          <a:ln w="0">
            <a:noFill/>
          </a:ln>
        </p:spPr>
      </p:pic>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9" name="PlaceHolder 1"/>
          <p:cNvSpPr>
            <a:spLocks noGrp="1"/>
          </p:cNvSpPr>
          <p:nvPr>
            <p:ph type="sldNum" idx="34"/>
          </p:nvPr>
        </p:nvSpPr>
        <p:spPr>
          <a:xfrm>
            <a:off x="10841400" y="6299280"/>
            <a:ext cx="972000" cy="455400"/>
          </a:xfrm>
          <a:prstGeom prst="rect">
            <a:avLst/>
          </a:prstGeom>
          <a:noFill/>
          <a:ln w="0">
            <a:noFill/>
          </a:ln>
        </p:spPr>
        <p:txBody>
          <a:bodyPr numCol="1" spcCol="0" lIns="90000" rIns="90000" tIns="45000" bIns="45000" anchor="t">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A49995AB-F2E2-44D0-88FC-68F7B842F940}"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210" name="PlaceHolder 2"/>
          <p:cNvSpPr>
            <a:spLocks noGrp="1"/>
          </p:cNvSpPr>
          <p:nvPr>
            <p:ph type="title"/>
          </p:nvPr>
        </p:nvSpPr>
        <p:spPr>
          <a:xfrm>
            <a:off x="766800" y="1153440"/>
            <a:ext cx="10935720" cy="455400"/>
          </a:xfrm>
          <a:prstGeom prst="rect">
            <a:avLst/>
          </a:prstGeom>
          <a:noFill/>
          <a:ln w="0">
            <a:noFill/>
          </a:ln>
        </p:spPr>
        <p:txBody>
          <a:bodyPr lIns="90000" rIns="90000" tIns="45000" bIns="45000" anchor="t">
            <a:noAutofit/>
          </a:bodyPr>
          <a:p>
            <a:pPr indent="0" algn="ctr" defTabSz="914400">
              <a:lnSpc>
                <a:spcPct val="100000"/>
              </a:lnSpc>
              <a:buNone/>
            </a:pPr>
            <a:r>
              <a:rPr b="1" lang="it-IT" sz="2400" spc="-1" strike="noStrike">
                <a:solidFill>
                  <a:srgbClr val="005e7d"/>
                </a:solidFill>
                <a:latin typeface="Titillium Web"/>
                <a:ea typeface="ヒラギノ角ゴ Pro W3"/>
              </a:rPr>
              <a:t>LINK  alla Documentazione di gara </a:t>
            </a:r>
            <a:endParaRPr b="0" lang="it-IT" sz="2400" spc="-1" strike="noStrike">
              <a:solidFill>
                <a:schemeClr val="dk1"/>
              </a:solidFill>
              <a:latin typeface="Arial"/>
            </a:endParaRPr>
          </a:p>
        </p:txBody>
      </p:sp>
      <p:sp>
        <p:nvSpPr>
          <p:cNvPr id="211" name="Rectangle 10"/>
          <p:cNvSpPr/>
          <p:nvPr/>
        </p:nvSpPr>
        <p:spPr>
          <a:xfrm>
            <a:off x="376920" y="1534320"/>
            <a:ext cx="11436840" cy="4946040"/>
          </a:xfrm>
          <a:prstGeom prst="rect">
            <a:avLst/>
          </a:prstGeom>
          <a:noFill/>
          <a:ln w="0">
            <a:noFill/>
          </a:ln>
        </p:spPr>
        <p:style>
          <a:lnRef idx="0"/>
          <a:fillRef idx="0"/>
          <a:effectRef idx="0"/>
          <a:fontRef idx="minor"/>
        </p:style>
        <p:txBody>
          <a:bodyPr lIns="90000" rIns="90000" tIns="45000" bIns="45000" anchor="t">
            <a:noAutofit/>
          </a:bodyPr>
          <a:p>
            <a:pPr algn="just" defTabSz="914400">
              <a:lnSpc>
                <a:spcPct val="100000"/>
              </a:lnSpc>
              <a:spcBef>
                <a:spcPts val="360"/>
              </a:spcBef>
            </a:pPr>
            <a:endParaRPr b="0" lang="it-IT" sz="1800" spc="-1" strike="noStrike">
              <a:solidFill>
                <a:srgbClr val="000000"/>
              </a:solidFill>
              <a:latin typeface="Arial"/>
            </a:endParaRPr>
          </a:p>
          <a:p>
            <a:pPr algn="just" defTabSz="914400">
              <a:lnSpc>
                <a:spcPct val="100000"/>
              </a:lnSpc>
              <a:spcBef>
                <a:spcPts val="360"/>
              </a:spcBef>
            </a:pPr>
            <a:r>
              <a:rPr b="0" i="1" lang="it-IT" sz="1600" spc="-1" strike="noStrike">
                <a:solidFill>
                  <a:srgbClr val="000000"/>
                </a:solidFill>
                <a:latin typeface="Titillium Web"/>
                <a:ea typeface="ヒラギノ角ゴ Pro W3"/>
              </a:rPr>
              <a:t>[…] Nel caso in cui una parte di tali dati e atti sia già pubblicata sulla piattaforma di approvvigionamento digitale certificata utilizzata per la gestione della gara, la stazione appaltante/ente concedente può sostituire la pubblicazione integrale degli stessi con la pubblicazione del collegamento ipertestuale che rinvia alla piattaforma.</a:t>
            </a:r>
            <a:endParaRPr b="0" lang="it-IT" sz="1600" spc="-1" strike="noStrike">
              <a:solidFill>
                <a:srgbClr val="000000"/>
              </a:solidFill>
              <a:latin typeface="Arial"/>
            </a:endParaRPr>
          </a:p>
          <a:p>
            <a:pPr algn="just" defTabSz="914400">
              <a:lnSpc>
                <a:spcPct val="100000"/>
              </a:lnSpc>
              <a:spcBef>
                <a:spcPts val="360"/>
              </a:spcBef>
            </a:pPr>
            <a:r>
              <a:rPr b="0" lang="it-IT" sz="1500" spc="-1" strike="noStrike">
                <a:solidFill>
                  <a:srgbClr val="000000"/>
                </a:solidFill>
                <a:latin typeface="Titillium Web"/>
                <a:ea typeface="ヒラギノ角ゴ Pro W3"/>
              </a:rPr>
              <a:t>Nella Sezione Amministrazione Trasparente, Sottosezione Bandi di Gara e Contratti, pagina della Sottosezione dedicata al ciclo di vita del singolo contratto per costruire il collegamento ipertestuale che rinvii alla singola procedura e non genericamente alla home page di START, si forniscono le seguenti indicazioni:</a:t>
            </a:r>
            <a:endParaRPr b="0" lang="it-IT" sz="1500" spc="-1" strike="noStrike">
              <a:solidFill>
                <a:srgbClr val="000000"/>
              </a:solidFill>
              <a:latin typeface="Arial"/>
            </a:endParaRPr>
          </a:p>
          <a:p>
            <a:pPr algn="just" defTabSz="914400">
              <a:lnSpc>
                <a:spcPct val="100000"/>
              </a:lnSpc>
              <a:spcBef>
                <a:spcPts val="360"/>
              </a:spcBef>
            </a:pPr>
            <a:r>
              <a:rPr b="0" lang="it-IT" sz="1500" spc="-1" strike="noStrike">
                <a:solidFill>
                  <a:srgbClr val="000000"/>
                </a:solidFill>
                <a:latin typeface="Titillium Web"/>
                <a:ea typeface="ヒラギノ角ゴ Pro W3"/>
              </a:rPr>
              <a:t>  </a:t>
            </a:r>
            <a:r>
              <a:rPr b="1" lang="it-IT" sz="1500" spc="-1" strike="noStrike">
                <a:solidFill>
                  <a:srgbClr val="000000"/>
                </a:solidFill>
                <a:latin typeface="Titillium Web"/>
                <a:ea typeface="ヒラギノ角ゴ Pro W3"/>
              </a:rPr>
              <a:t>per procedure aperte, ristrette e negoziate è possibile costruire il link nel seguente modo</a:t>
            </a:r>
            <a:r>
              <a:rPr b="0" lang="it-IT" sz="1500" spc="-1" strike="noStrike">
                <a:solidFill>
                  <a:srgbClr val="000000"/>
                </a:solidFill>
                <a:latin typeface="Titillium Web"/>
                <a:ea typeface="ヒラギノ角ゴ Pro W3"/>
              </a:rPr>
              <a:t>:</a:t>
            </a:r>
            <a:endParaRPr b="0" lang="it-IT" sz="1500" spc="-1" strike="noStrike">
              <a:solidFill>
                <a:srgbClr val="000000"/>
              </a:solidFill>
              <a:latin typeface="Arial"/>
            </a:endParaRPr>
          </a:p>
          <a:p>
            <a:pPr algn="just" defTabSz="914400">
              <a:lnSpc>
                <a:spcPct val="100000"/>
              </a:lnSpc>
              <a:spcBef>
                <a:spcPts val="360"/>
              </a:spcBef>
            </a:pPr>
            <a:r>
              <a:rPr b="0" lang="it-IT" sz="1500" spc="-1" strike="noStrike">
                <a:solidFill>
                  <a:srgbClr val="000000"/>
                </a:solidFill>
                <a:latin typeface="Titillium Web"/>
                <a:ea typeface="ヒラギノ角ゴ Pro W3"/>
              </a:rPr>
              <a:t>https://start.toscana.it/tendering/tenders/xxxxxx-aaaa/view/detail/1</a:t>
            </a:r>
            <a:endParaRPr b="0" lang="it-IT" sz="1500" spc="-1" strike="noStrike">
              <a:solidFill>
                <a:srgbClr val="000000"/>
              </a:solidFill>
              <a:latin typeface="Arial"/>
            </a:endParaRPr>
          </a:p>
          <a:p>
            <a:pPr algn="just" defTabSz="914400">
              <a:lnSpc>
                <a:spcPct val="100000"/>
              </a:lnSpc>
              <a:spcBef>
                <a:spcPts val="360"/>
              </a:spcBef>
            </a:pPr>
            <a:r>
              <a:rPr b="0" lang="it-IT" sz="1500" spc="-1" strike="noStrike">
                <a:solidFill>
                  <a:srgbClr val="000000"/>
                </a:solidFill>
                <a:latin typeface="Titillium Web"/>
                <a:ea typeface="ヒラギノ角ゴ Pro W3"/>
              </a:rPr>
              <a:t>dove</a:t>
            </a:r>
            <a:endParaRPr b="0" lang="it-IT" sz="1500" spc="-1" strike="noStrike">
              <a:solidFill>
                <a:srgbClr val="000000"/>
              </a:solidFill>
              <a:latin typeface="Arial"/>
            </a:endParaRPr>
          </a:p>
          <a:p>
            <a:pPr algn="just" defTabSz="914400">
              <a:lnSpc>
                <a:spcPct val="100000"/>
              </a:lnSpc>
              <a:spcBef>
                <a:spcPts val="360"/>
              </a:spcBef>
            </a:pPr>
            <a:r>
              <a:rPr b="0" lang="it-IT" sz="1500" spc="-1" strike="noStrike">
                <a:solidFill>
                  <a:srgbClr val="000000"/>
                </a:solidFill>
                <a:latin typeface="Titillium Web"/>
                <a:ea typeface="ヒラギノ角ゴ Pro W3"/>
              </a:rPr>
              <a:t>- al posto di xxxxxx è necessario inserire il codice della gara formato da 6 cifre fornito da START al Passo 0 della predisposizione della procedura</a:t>
            </a:r>
            <a:endParaRPr b="0" lang="it-IT" sz="1500" spc="-1" strike="noStrike">
              <a:solidFill>
                <a:srgbClr val="000000"/>
              </a:solidFill>
              <a:latin typeface="Arial"/>
            </a:endParaRPr>
          </a:p>
          <a:p>
            <a:pPr marL="285840" indent="-285840" algn="just" defTabSz="914400">
              <a:lnSpc>
                <a:spcPct val="100000"/>
              </a:lnSpc>
              <a:spcBef>
                <a:spcPts val="360"/>
              </a:spcBef>
              <a:buClr>
                <a:srgbClr val="000000"/>
              </a:buClr>
              <a:buFont typeface="OpenSymbol"/>
              <a:buChar char="-"/>
            </a:pPr>
            <a:r>
              <a:rPr b="0" lang="it-IT" sz="1500" spc="-1" strike="noStrike">
                <a:solidFill>
                  <a:srgbClr val="000000"/>
                </a:solidFill>
                <a:latin typeface="Titillium Web"/>
                <a:ea typeface="ヒラギノ角ゴ Pro W3"/>
              </a:rPr>
              <a:t>al posto di aaaa è necessario inserire l’anno</a:t>
            </a:r>
            <a:endParaRPr b="0" lang="it-IT" sz="1500" spc="-1" strike="noStrike">
              <a:solidFill>
                <a:srgbClr val="000000"/>
              </a:solidFill>
              <a:latin typeface="Arial"/>
            </a:endParaRPr>
          </a:p>
          <a:p>
            <a:pPr algn="just" defTabSz="914400">
              <a:lnSpc>
                <a:spcPct val="100000"/>
              </a:lnSpc>
              <a:spcBef>
                <a:spcPts val="360"/>
              </a:spcBef>
            </a:pPr>
            <a:endParaRPr b="0" lang="it-IT" sz="1500" spc="-1" strike="noStrike">
              <a:solidFill>
                <a:srgbClr val="000000"/>
              </a:solidFill>
              <a:latin typeface="Arial"/>
            </a:endParaRPr>
          </a:p>
          <a:p>
            <a:pPr algn="just" defTabSz="914400">
              <a:lnSpc>
                <a:spcPct val="100000"/>
              </a:lnSpc>
              <a:spcBef>
                <a:spcPts val="360"/>
              </a:spcBef>
            </a:pPr>
            <a:r>
              <a:rPr b="0" lang="it-IT" sz="1500" spc="-1" strike="noStrike">
                <a:solidFill>
                  <a:srgbClr val="000000"/>
                </a:solidFill>
                <a:latin typeface="Titillium Web"/>
                <a:ea typeface="ヒラギノ角ゴ Pro W3"/>
              </a:rPr>
              <a:t> </a:t>
            </a:r>
            <a:r>
              <a:rPr b="1" lang="it-IT" sz="1500" spc="-1" strike="noStrike">
                <a:solidFill>
                  <a:srgbClr val="000000"/>
                </a:solidFill>
                <a:latin typeface="Titillium Web"/>
                <a:ea typeface="ヒラギノ角ゴ Pro W3"/>
              </a:rPr>
              <a:t>Per gli affidamenti diretti</a:t>
            </a:r>
            <a:r>
              <a:rPr b="0" lang="it-IT" sz="1500" spc="-1" strike="noStrike">
                <a:solidFill>
                  <a:srgbClr val="000000"/>
                </a:solidFill>
                <a:latin typeface="Titillium Web"/>
                <a:ea typeface="ヒラギノ角ゴ Pro W3"/>
              </a:rPr>
              <a:t>, il link è quello ad amministrazione trasparente nel quale devono essere resi disponibili i documenti previsti dalle delibere Anac  261 e 264 del 2023</a:t>
            </a:r>
            <a:endParaRPr b="0" lang="it-IT" sz="1500" spc="-1" strike="noStrike">
              <a:solidFill>
                <a:srgbClr val="000000"/>
              </a:solidFill>
              <a:latin typeface="Arial"/>
            </a:endParaRPr>
          </a:p>
          <a:p>
            <a:pPr algn="just" defTabSz="914400">
              <a:lnSpc>
                <a:spcPct val="100000"/>
              </a:lnSpc>
              <a:spcBef>
                <a:spcPts val="360"/>
              </a:spcBef>
            </a:pPr>
            <a:endParaRPr b="0" lang="it-IT" sz="1500" spc="-1" strike="noStrike">
              <a:solidFill>
                <a:srgbClr val="000000"/>
              </a:solidFill>
              <a:latin typeface="Arial"/>
            </a:endParaRPr>
          </a:p>
          <a:p>
            <a:pPr algn="just" defTabSz="914400">
              <a:lnSpc>
                <a:spcPct val="100000"/>
              </a:lnSpc>
              <a:spcBef>
                <a:spcPts val="360"/>
              </a:spcBef>
            </a:pPr>
            <a:endParaRPr b="0" lang="it-IT" sz="1500" spc="-1" strike="noStrike">
              <a:solidFill>
                <a:srgbClr val="000000"/>
              </a:solidFill>
              <a:latin typeface="Arial"/>
            </a:endParaRPr>
          </a:p>
          <a:p>
            <a:pPr defTabSz="914400">
              <a:lnSpc>
                <a:spcPct val="100000"/>
              </a:lnSpc>
              <a:spcBef>
                <a:spcPts val="360"/>
              </a:spcBef>
            </a:pPr>
            <a:endParaRPr b="0" lang="it-IT" sz="1500" spc="-1" strike="noStrike">
              <a:solidFill>
                <a:srgbClr val="000000"/>
              </a:solidFill>
              <a:latin typeface="Arial"/>
            </a:endParaRPr>
          </a:p>
        </p:txBody>
      </p:sp>
      <p:pic>
        <p:nvPicPr>
          <p:cNvPr id="212" name="Immagine 3" descr=""/>
          <p:cNvPicPr/>
          <p:nvPr/>
        </p:nvPicPr>
        <p:blipFill>
          <a:blip r:embed="rId1"/>
          <a:stretch/>
        </p:blipFill>
        <p:spPr>
          <a:xfrm>
            <a:off x="579960" y="43560"/>
            <a:ext cx="2836440" cy="996120"/>
          </a:xfrm>
          <a:prstGeom prst="rect">
            <a:avLst/>
          </a:prstGeom>
          <a:ln w="0">
            <a:noFill/>
          </a:ln>
        </p:spPr>
      </p:pic>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3" name="PlaceHolder 1"/>
          <p:cNvSpPr>
            <a:spLocks noGrp="1"/>
          </p:cNvSpPr>
          <p:nvPr>
            <p:ph type="sldNum" idx="35"/>
          </p:nvPr>
        </p:nvSpPr>
        <p:spPr>
          <a:xfrm>
            <a:off x="10841400" y="6299280"/>
            <a:ext cx="972000" cy="455400"/>
          </a:xfrm>
          <a:prstGeom prst="rect">
            <a:avLst/>
          </a:prstGeom>
          <a:noFill/>
          <a:ln w="0">
            <a:noFill/>
          </a:ln>
        </p:spPr>
        <p:txBody>
          <a:bodyPr numCol="1" spcCol="0" lIns="90000" rIns="90000" tIns="45000" bIns="45000" anchor="t">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BA3C0541-17E9-40E6-A56F-1AF7A72EFCF1}"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214" name="PlaceHolder 2"/>
          <p:cNvSpPr>
            <a:spLocks noGrp="1"/>
          </p:cNvSpPr>
          <p:nvPr>
            <p:ph type="title"/>
          </p:nvPr>
        </p:nvSpPr>
        <p:spPr>
          <a:xfrm>
            <a:off x="766800" y="1153440"/>
            <a:ext cx="10935720" cy="455400"/>
          </a:xfrm>
          <a:prstGeom prst="rect">
            <a:avLst/>
          </a:prstGeom>
          <a:noFill/>
          <a:ln w="0">
            <a:noFill/>
          </a:ln>
        </p:spPr>
        <p:txBody>
          <a:bodyPr lIns="90000" rIns="90000" tIns="45000" bIns="45000" anchor="t">
            <a:noAutofit/>
          </a:bodyPr>
          <a:p>
            <a:pPr indent="0" algn="ctr" defTabSz="914400">
              <a:lnSpc>
                <a:spcPct val="100000"/>
              </a:lnSpc>
              <a:buNone/>
            </a:pPr>
            <a:r>
              <a:rPr b="1" lang="it-IT" sz="2400" spc="-1" strike="noStrike">
                <a:solidFill>
                  <a:srgbClr val="005e7d"/>
                </a:solidFill>
                <a:latin typeface="Titillium Web"/>
                <a:ea typeface="ヒラギノ角ゴ Pro W3"/>
              </a:rPr>
              <a:t>DGUE </a:t>
            </a:r>
            <a:endParaRPr b="0" lang="it-IT" sz="2400" spc="-1" strike="noStrike">
              <a:solidFill>
                <a:schemeClr val="dk1"/>
              </a:solidFill>
              <a:latin typeface="Arial"/>
            </a:endParaRPr>
          </a:p>
        </p:txBody>
      </p:sp>
      <p:sp>
        <p:nvSpPr>
          <p:cNvPr id="215" name="Rectangle 3"/>
          <p:cNvSpPr/>
          <p:nvPr/>
        </p:nvSpPr>
        <p:spPr>
          <a:xfrm>
            <a:off x="378360" y="1523880"/>
            <a:ext cx="11435040" cy="4956480"/>
          </a:xfrm>
          <a:prstGeom prst="rect">
            <a:avLst/>
          </a:prstGeom>
          <a:noFill/>
          <a:ln w="0">
            <a:noFill/>
          </a:ln>
        </p:spPr>
        <p:style>
          <a:lnRef idx="0"/>
          <a:fillRef idx="0"/>
          <a:effectRef idx="0"/>
          <a:fontRef idx="minor"/>
        </p:style>
        <p:txBody>
          <a:bodyPr lIns="90000" rIns="90000" tIns="45000" bIns="45000" anchor="t">
            <a:noAutofit/>
          </a:bodyPr>
          <a:p>
            <a:pPr algn="just" defTabSz="914400">
              <a:lnSpc>
                <a:spcPct val="100000"/>
              </a:lnSpc>
              <a:spcBef>
                <a:spcPts val="360"/>
              </a:spcBef>
            </a:pPr>
            <a:r>
              <a:rPr b="0" lang="it-IT" sz="1700" spc="-1" strike="noStrike">
                <a:solidFill>
                  <a:srgbClr val="000000"/>
                </a:solidFill>
                <a:latin typeface="Titillium Web"/>
                <a:ea typeface="ヒラギノ角ゴ Pro W3"/>
              </a:rPr>
              <a:t>Per le procedure di affidamento di importo superiore a 40.000 euro gli operatori dichiarano l’assenza delle cause di esclusione attraverso la compilazione del DGUE elettronico secondo il formato approvato da AGID </a:t>
            </a:r>
            <a:endParaRPr b="0" lang="it-IT" sz="1700" spc="-1" strike="noStrike">
              <a:solidFill>
                <a:srgbClr val="000000"/>
              </a:solidFill>
              <a:latin typeface="Arial"/>
            </a:endParaRPr>
          </a:p>
          <a:p>
            <a:pPr algn="just" defTabSz="914400">
              <a:lnSpc>
                <a:spcPct val="100000"/>
              </a:lnSpc>
              <a:spcBef>
                <a:spcPts val="360"/>
              </a:spcBef>
            </a:pPr>
            <a:endParaRPr b="0" lang="it-IT" sz="1700" spc="-1" strike="noStrike">
              <a:solidFill>
                <a:srgbClr val="000000"/>
              </a:solidFill>
              <a:latin typeface="Arial"/>
            </a:endParaRPr>
          </a:p>
          <a:p>
            <a:pPr algn="just" defTabSz="914400">
              <a:lnSpc>
                <a:spcPct val="100000"/>
              </a:lnSpc>
              <a:spcBef>
                <a:spcPts val="360"/>
              </a:spcBef>
            </a:pPr>
            <a:r>
              <a:rPr b="0" lang="it-IT" sz="1700" spc="-1" strike="noStrike">
                <a:solidFill>
                  <a:srgbClr val="000000"/>
                </a:solidFill>
                <a:latin typeface="Titillium Web"/>
                <a:ea typeface="ヒラギノ角ゴ Pro W3"/>
              </a:rPr>
              <a:t>Per gli affidamenti diretti il DGUE  deve essere messo a disposizione dalla stazione appaltante in quanto al momento non è disponibile il DGUE elettronico </a:t>
            </a:r>
            <a:endParaRPr b="0" lang="it-IT" sz="1700" spc="-1" strike="noStrike">
              <a:solidFill>
                <a:srgbClr val="000000"/>
              </a:solidFill>
              <a:latin typeface="Arial"/>
            </a:endParaRPr>
          </a:p>
          <a:p>
            <a:pPr algn="just" defTabSz="914400">
              <a:lnSpc>
                <a:spcPct val="100000"/>
              </a:lnSpc>
              <a:spcBef>
                <a:spcPts val="360"/>
              </a:spcBef>
            </a:pPr>
            <a:endParaRPr b="0" lang="it-IT" sz="1700" spc="-1" strike="noStrike">
              <a:solidFill>
                <a:srgbClr val="000000"/>
              </a:solidFill>
              <a:latin typeface="Arial"/>
            </a:endParaRPr>
          </a:p>
          <a:p>
            <a:pPr algn="just" defTabSz="914400">
              <a:lnSpc>
                <a:spcPct val="100000"/>
              </a:lnSpc>
              <a:spcBef>
                <a:spcPts val="360"/>
              </a:spcBef>
            </a:pPr>
            <a:r>
              <a:rPr b="0" lang="it-IT" sz="1700" spc="-1" strike="noStrike">
                <a:solidFill>
                  <a:srgbClr val="000000"/>
                </a:solidFill>
                <a:latin typeface="Titillium Web"/>
                <a:ea typeface="ヒラギノ角ゴ Pro W3"/>
              </a:rPr>
              <a:t>Al momento della impostazione della gara occorre predisporre il DGUE della procedura prestando attenzione alla indicazione dei dati afferenti ai requisiti:</a:t>
            </a:r>
            <a:endParaRPr b="0" lang="it-IT" sz="1700" spc="-1" strike="noStrike">
              <a:solidFill>
                <a:srgbClr val="000000"/>
              </a:solidFill>
              <a:latin typeface="Arial"/>
            </a:endParaRPr>
          </a:p>
          <a:p>
            <a:pPr algn="just" defTabSz="914400">
              <a:lnSpc>
                <a:spcPct val="100000"/>
              </a:lnSpc>
              <a:spcBef>
                <a:spcPts val="360"/>
              </a:spcBef>
            </a:pPr>
            <a:r>
              <a:rPr b="0" lang="it-IT" sz="1700" spc="-1" strike="noStrike">
                <a:solidFill>
                  <a:srgbClr val="000000"/>
                </a:solidFill>
                <a:latin typeface="Titillium Web"/>
                <a:ea typeface="ヒラギノ角ゴ Pro W3"/>
              </a:rPr>
              <a:t>- di idoneità professionale</a:t>
            </a:r>
            <a:endParaRPr b="0" lang="it-IT" sz="1700" spc="-1" strike="noStrike">
              <a:solidFill>
                <a:srgbClr val="000000"/>
              </a:solidFill>
              <a:latin typeface="Arial"/>
            </a:endParaRPr>
          </a:p>
          <a:p>
            <a:pPr algn="just" defTabSz="914400">
              <a:lnSpc>
                <a:spcPct val="100000"/>
              </a:lnSpc>
              <a:spcBef>
                <a:spcPts val="360"/>
              </a:spcBef>
            </a:pPr>
            <a:r>
              <a:rPr b="0" lang="it-IT" sz="1700" spc="-1" strike="noStrike">
                <a:solidFill>
                  <a:srgbClr val="000000"/>
                </a:solidFill>
                <a:latin typeface="Titillium Web"/>
                <a:ea typeface="ヒラギノ角ゴ Pro W3"/>
              </a:rPr>
              <a:t>- capacità tecnica - professionale</a:t>
            </a:r>
            <a:endParaRPr b="0" lang="it-IT" sz="1700" spc="-1" strike="noStrike">
              <a:solidFill>
                <a:srgbClr val="000000"/>
              </a:solidFill>
              <a:latin typeface="Arial"/>
            </a:endParaRPr>
          </a:p>
          <a:p>
            <a:pPr algn="just" defTabSz="914400">
              <a:lnSpc>
                <a:spcPct val="100000"/>
              </a:lnSpc>
              <a:spcBef>
                <a:spcPts val="360"/>
              </a:spcBef>
            </a:pPr>
            <a:r>
              <a:rPr b="0" lang="it-IT" sz="1700" spc="-1" strike="noStrike">
                <a:solidFill>
                  <a:srgbClr val="000000"/>
                </a:solidFill>
                <a:latin typeface="Titillium Web"/>
                <a:ea typeface="ヒラギノ角ゴ Pro W3"/>
              </a:rPr>
              <a:t>- capacità economica – finanziaria</a:t>
            </a:r>
            <a:endParaRPr b="0" lang="it-IT" sz="1700" spc="-1" strike="noStrike">
              <a:solidFill>
                <a:srgbClr val="000000"/>
              </a:solidFill>
              <a:latin typeface="Arial"/>
            </a:endParaRPr>
          </a:p>
          <a:p>
            <a:pPr algn="just" defTabSz="914400">
              <a:lnSpc>
                <a:spcPct val="100000"/>
              </a:lnSpc>
              <a:spcBef>
                <a:spcPts val="360"/>
              </a:spcBef>
            </a:pPr>
            <a:endParaRPr b="0" lang="it-IT" sz="1700" spc="-1" strike="noStrike">
              <a:solidFill>
                <a:srgbClr val="000000"/>
              </a:solidFill>
              <a:latin typeface="Arial"/>
            </a:endParaRPr>
          </a:p>
          <a:p>
            <a:pPr defTabSz="914400">
              <a:lnSpc>
                <a:spcPct val="100000"/>
              </a:lnSpc>
              <a:spcBef>
                <a:spcPts val="360"/>
              </a:spcBef>
            </a:pPr>
            <a:r>
              <a:rPr b="0" lang="it-IT" sz="1700" spc="-1" strike="noStrike">
                <a:solidFill>
                  <a:srgbClr val="000000"/>
                </a:solidFill>
                <a:latin typeface="Titillium Web"/>
                <a:ea typeface="ヒラギノ角ゴ Pro W3"/>
              </a:rPr>
              <a:t>Per Forniture e servizi occorre tener conto di quanto previsto dall’art. 100 comma 11 D.Lgs 36/2024</a:t>
            </a:r>
            <a:endParaRPr b="0" lang="it-IT" sz="1700" spc="-1" strike="noStrike">
              <a:solidFill>
                <a:srgbClr val="000000"/>
              </a:solidFill>
              <a:latin typeface="Arial"/>
            </a:endParaRPr>
          </a:p>
          <a:p>
            <a:pPr defTabSz="914400">
              <a:lnSpc>
                <a:spcPct val="100000"/>
              </a:lnSpc>
              <a:spcBef>
                <a:spcPts val="360"/>
              </a:spcBef>
            </a:pPr>
            <a:r>
              <a:rPr b="0" lang="it-IT" sz="1700" spc="-1" strike="noStrike">
                <a:solidFill>
                  <a:srgbClr val="000000"/>
                </a:solidFill>
                <a:latin typeface="Titillium Web"/>
                <a:ea typeface="ヒラギノ角ゴ Pro W3"/>
              </a:rPr>
              <a:t>- requisiti  di capacità tecnico-professionale (aver eseguito contratti analoghi a quello in affidamento  nel triennio precedente </a:t>
            </a:r>
            <a:endParaRPr b="0" lang="it-IT" sz="1700" spc="-1" strike="noStrike">
              <a:solidFill>
                <a:srgbClr val="000000"/>
              </a:solidFill>
              <a:latin typeface="Arial"/>
            </a:endParaRPr>
          </a:p>
          <a:p>
            <a:pPr defTabSz="914400">
              <a:lnSpc>
                <a:spcPct val="100000"/>
              </a:lnSpc>
              <a:spcBef>
                <a:spcPts val="360"/>
              </a:spcBef>
            </a:pPr>
            <a:r>
              <a:rPr b="0" lang="it-IT" sz="1700" spc="-1" strike="noStrike">
                <a:solidFill>
                  <a:srgbClr val="000000"/>
                </a:solidFill>
                <a:latin typeface="Titillium Web"/>
                <a:ea typeface="ヒラギノ角ゴ Pro W3"/>
              </a:rPr>
              <a:t>- Requisiti economici- finanziari (fatturato  globale non superiore al doppio del valore stimato dell’appalto, maturato nel triennio precedente a quello indizione della procedura)</a:t>
            </a:r>
            <a:endParaRPr b="0" lang="it-IT" sz="1700" spc="-1" strike="noStrike">
              <a:solidFill>
                <a:srgbClr val="000000"/>
              </a:solidFill>
              <a:latin typeface="Arial"/>
            </a:endParaRPr>
          </a:p>
        </p:txBody>
      </p:sp>
      <p:pic>
        <p:nvPicPr>
          <p:cNvPr id="216" name="Immagine 1" descr=""/>
          <p:cNvPicPr/>
          <p:nvPr/>
        </p:nvPicPr>
        <p:blipFill>
          <a:blip r:embed="rId1"/>
          <a:stretch/>
        </p:blipFill>
        <p:spPr>
          <a:xfrm>
            <a:off x="579960" y="43560"/>
            <a:ext cx="2836440" cy="996120"/>
          </a:xfrm>
          <a:prstGeom prst="rect">
            <a:avLst/>
          </a:prstGeom>
          <a:ln w="0">
            <a:noFill/>
          </a:ln>
        </p:spPr>
      </p:pic>
    </p:spTree>
  </p:cSld>
  <mc:AlternateContent>
    <mc:Choice Requires="p14">
      <p:transition spd="slow" p14:dur="2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7" name="Text Box 8"/>
          <p:cNvSpPr/>
          <p:nvPr/>
        </p:nvSpPr>
        <p:spPr>
          <a:xfrm>
            <a:off x="766800" y="2419920"/>
            <a:ext cx="10092600" cy="1631880"/>
          </a:xfrm>
          <a:prstGeom prst="rect">
            <a:avLst/>
          </a:prstGeom>
          <a:noFill/>
          <a:ln w="0">
            <a:noFill/>
          </a:ln>
        </p:spPr>
        <p:style>
          <a:lnRef idx="0"/>
          <a:fillRef idx="0"/>
          <a:effectRef idx="0"/>
          <a:fontRef idx="minor"/>
        </p:style>
        <p:txBody>
          <a:bodyPr lIns="90000" rIns="90000" tIns="45000" bIns="45000" anchor="t">
            <a:noAutofit/>
          </a:bodyPr>
          <a:p>
            <a:pPr algn="ctr" defTabSz="914400">
              <a:lnSpc>
                <a:spcPts val="4000"/>
              </a:lnSpc>
              <a:tabLst>
                <a:tab algn="l" pos="0"/>
              </a:tabLst>
            </a:pPr>
            <a:endParaRPr b="0" lang="it-IT" sz="1800" spc="-1" strike="noStrike">
              <a:solidFill>
                <a:srgbClr val="000000"/>
              </a:solidFill>
              <a:latin typeface="Arial"/>
            </a:endParaRPr>
          </a:p>
          <a:p>
            <a:pPr algn="ctr" defTabSz="914400">
              <a:lnSpc>
                <a:spcPts val="4000"/>
              </a:lnSpc>
              <a:tabLst>
                <a:tab algn="l" pos="0"/>
              </a:tabLst>
            </a:pPr>
            <a:r>
              <a:rPr b="1" lang="it-IT" sz="3500" spc="-1" strike="noStrike">
                <a:solidFill>
                  <a:srgbClr val="005e7d"/>
                </a:solidFill>
                <a:latin typeface="Titillium Web"/>
                <a:ea typeface="ヒラギノ角ゴ Pro W3"/>
              </a:rPr>
              <a:t>Procedura  Aperta</a:t>
            </a:r>
            <a:endParaRPr b="0" lang="it-IT" sz="3500" spc="-1" strike="noStrike">
              <a:solidFill>
                <a:srgbClr val="000000"/>
              </a:solidFill>
              <a:latin typeface="Arial"/>
            </a:endParaRPr>
          </a:p>
        </p:txBody>
      </p:sp>
      <p:sp>
        <p:nvSpPr>
          <p:cNvPr id="218" name="Rectangle 2"/>
          <p:cNvSpPr/>
          <p:nvPr/>
        </p:nvSpPr>
        <p:spPr>
          <a:xfrm>
            <a:off x="766800" y="1413000"/>
            <a:ext cx="6589440" cy="516960"/>
          </a:xfrm>
          <a:prstGeom prst="rect">
            <a:avLst/>
          </a:prstGeom>
          <a:noFill/>
          <a:ln w="0">
            <a:noFill/>
          </a:ln>
        </p:spPr>
        <p:style>
          <a:lnRef idx="0"/>
          <a:fillRef idx="0"/>
          <a:effectRef idx="0"/>
          <a:fontRef idx="minor"/>
        </p:style>
        <p:txBody>
          <a:bodyPr lIns="90000" rIns="90000" tIns="45000" bIns="45000" anchor="t">
            <a:noAutofit/>
          </a:bodyPr>
          <a:p>
            <a:endParaRPr b="0" lang="it-IT" sz="1800" spc="-1" strike="noStrike">
              <a:solidFill>
                <a:srgbClr val="000000"/>
              </a:solidFill>
              <a:latin typeface="Arial"/>
            </a:endParaRPr>
          </a:p>
        </p:txBody>
      </p:sp>
      <p:pic>
        <p:nvPicPr>
          <p:cNvPr id="219" name="Immagine 1" descr=""/>
          <p:cNvPicPr/>
          <p:nvPr/>
        </p:nvPicPr>
        <p:blipFill>
          <a:blip r:embed="rId1"/>
          <a:stretch/>
        </p:blipFill>
        <p:spPr>
          <a:xfrm>
            <a:off x="579960" y="43560"/>
            <a:ext cx="2836440" cy="996120"/>
          </a:xfrm>
          <a:prstGeom prst="rect">
            <a:avLst/>
          </a:prstGeom>
          <a:ln w="0">
            <a:noFill/>
          </a:ln>
        </p:spPr>
      </p:pic>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0" name="PlaceHolder 1"/>
          <p:cNvSpPr>
            <a:spLocks noGrp="1"/>
          </p:cNvSpPr>
          <p:nvPr>
            <p:ph type="sldNum" idx="36"/>
          </p:nvPr>
        </p:nvSpPr>
        <p:spPr>
          <a:xfrm>
            <a:off x="10841400" y="6299280"/>
            <a:ext cx="972000" cy="455400"/>
          </a:xfrm>
          <a:prstGeom prst="rect">
            <a:avLst/>
          </a:prstGeom>
          <a:noFill/>
          <a:ln w="0">
            <a:noFill/>
          </a:ln>
        </p:spPr>
        <p:txBody>
          <a:bodyPr numCol="1" spcCol="0" lIns="90000" rIns="90000" tIns="45000" bIns="45000" anchor="t">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55D87D55-EA30-4AED-9022-3D5D5B26EAF7}"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221" name="PlaceHolder 2"/>
          <p:cNvSpPr>
            <a:spLocks noGrp="1"/>
          </p:cNvSpPr>
          <p:nvPr>
            <p:ph type="title"/>
          </p:nvPr>
        </p:nvSpPr>
        <p:spPr>
          <a:xfrm>
            <a:off x="766800" y="1153440"/>
            <a:ext cx="10935720" cy="455400"/>
          </a:xfrm>
          <a:prstGeom prst="rect">
            <a:avLst/>
          </a:prstGeom>
          <a:noFill/>
          <a:ln w="0">
            <a:noFill/>
          </a:ln>
        </p:spPr>
        <p:txBody>
          <a:bodyPr lIns="90000" rIns="90000" tIns="45000" bIns="45000" anchor="t">
            <a:noAutofit/>
          </a:bodyPr>
          <a:p>
            <a:pPr indent="0" algn="ctr" defTabSz="914400">
              <a:lnSpc>
                <a:spcPct val="100000"/>
              </a:lnSpc>
              <a:buNone/>
            </a:pPr>
            <a:r>
              <a:rPr b="1" lang="it-IT" sz="2400" spc="-1" strike="noStrike">
                <a:solidFill>
                  <a:srgbClr val="005e7d"/>
                </a:solidFill>
                <a:latin typeface="Titillium Web"/>
                <a:ea typeface="ヒラギノ角ゴ Pro W3"/>
              </a:rPr>
              <a:t>Procedura Aperta </a:t>
            </a:r>
            <a:endParaRPr b="0" lang="it-IT" sz="2400" spc="-1" strike="noStrike">
              <a:solidFill>
                <a:schemeClr val="dk1"/>
              </a:solidFill>
              <a:latin typeface="Arial"/>
            </a:endParaRPr>
          </a:p>
        </p:txBody>
      </p:sp>
      <p:sp>
        <p:nvSpPr>
          <p:cNvPr id="222" name="Rectangle 3"/>
          <p:cNvSpPr/>
          <p:nvPr/>
        </p:nvSpPr>
        <p:spPr>
          <a:xfrm>
            <a:off x="376920" y="1534320"/>
            <a:ext cx="11436840" cy="4946040"/>
          </a:xfrm>
          <a:prstGeom prst="rect">
            <a:avLst/>
          </a:prstGeom>
          <a:noFill/>
          <a:ln w="0">
            <a:noFill/>
          </a:ln>
        </p:spPr>
        <p:style>
          <a:lnRef idx="0"/>
          <a:fillRef idx="0"/>
          <a:effectRef idx="0"/>
          <a:fontRef idx="minor"/>
        </p:style>
        <p:txBody>
          <a:bodyPr lIns="90000" rIns="90000" tIns="45000" bIns="45000" anchor="t">
            <a:noAutofit/>
          </a:bodyPr>
          <a:p>
            <a:pPr algn="just" defTabSz="914400">
              <a:lnSpc>
                <a:spcPct val="100000"/>
              </a:lnSpc>
              <a:spcBef>
                <a:spcPts val="360"/>
              </a:spcBef>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Avvio della procedura aperta (art. 71) con l’adozione della decisione di contrarre (art. 17) con la quale si approvano i documenti che costituiscono gli atti di gara:</a:t>
            </a:r>
            <a:endParaRPr b="0" lang="it-IT" sz="1800" spc="-1" strike="noStrike">
              <a:solidFill>
                <a:srgbClr val="000000"/>
              </a:solidFill>
              <a:latin typeface="Arial"/>
            </a:endParaRPr>
          </a:p>
          <a:p>
            <a:pPr marL="285840" indent="-285840" algn="just" defTabSz="914400">
              <a:lnSpc>
                <a:spcPct val="100000"/>
              </a:lnSpc>
              <a:spcBef>
                <a:spcPts val="360"/>
              </a:spcBef>
              <a:buClr>
                <a:srgbClr val="000000"/>
              </a:buClr>
              <a:buFont typeface="Wingdings" charset="2"/>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il bando di gara per le procedure sotto soglia </a:t>
            </a:r>
            <a:endParaRPr b="0" lang="it-IT" sz="1800" spc="-1" strike="noStrike">
              <a:solidFill>
                <a:srgbClr val="000000"/>
              </a:solidFill>
              <a:latin typeface="Arial"/>
            </a:endParaRPr>
          </a:p>
          <a:p>
            <a:pPr marL="285840" indent="-285840" algn="just" defTabSz="914400">
              <a:lnSpc>
                <a:spcPct val="100000"/>
              </a:lnSpc>
              <a:spcBef>
                <a:spcPts val="360"/>
              </a:spcBef>
              <a:buClr>
                <a:srgbClr val="000000"/>
              </a:buClr>
              <a:buFont typeface="Wingdings" charset="2"/>
              <a:buChar char=""/>
            </a:pPr>
            <a:r>
              <a:rPr b="0" lang="it-IT" sz="1800" spc="-1" strike="noStrike">
                <a:solidFill>
                  <a:srgbClr val="000000"/>
                </a:solidFill>
                <a:latin typeface="Titillium Web"/>
                <a:ea typeface="ヒラギノ角ゴ Pro W3"/>
              </a:rPr>
              <a:t>disciplinare di gara (nel caso di forniture e servizi ex Bando-tipo n.1/2023);</a:t>
            </a:r>
            <a:endParaRPr b="0" lang="it-IT" sz="1800" spc="-1" strike="noStrike">
              <a:solidFill>
                <a:srgbClr val="000000"/>
              </a:solidFill>
              <a:latin typeface="Arial"/>
            </a:endParaRPr>
          </a:p>
          <a:p>
            <a:pPr marL="285840" indent="-285840" algn="just" defTabSz="914400">
              <a:lnSpc>
                <a:spcPct val="100000"/>
              </a:lnSpc>
              <a:spcBef>
                <a:spcPts val="360"/>
              </a:spcBef>
              <a:buClr>
                <a:srgbClr val="000000"/>
              </a:buClr>
              <a:buFont typeface="Wingdings" charset="2"/>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documentazione amministrativa ulteriore;</a:t>
            </a:r>
            <a:endParaRPr b="0" lang="it-IT" sz="1800" spc="-1" strike="noStrike">
              <a:solidFill>
                <a:srgbClr val="000000"/>
              </a:solidFill>
              <a:latin typeface="Arial"/>
            </a:endParaRPr>
          </a:p>
          <a:p>
            <a:pPr marL="285840" indent="-285840" algn="just" defTabSz="914400">
              <a:lnSpc>
                <a:spcPct val="100000"/>
              </a:lnSpc>
              <a:spcBef>
                <a:spcPts val="360"/>
              </a:spcBef>
              <a:buClr>
                <a:srgbClr val="000000"/>
              </a:buClr>
              <a:buFont typeface="Wingdings" charset="2"/>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capitolato tecnico e suoi allegati;</a:t>
            </a:r>
            <a:endParaRPr b="0" lang="it-IT" sz="1800" spc="-1" strike="noStrike">
              <a:solidFill>
                <a:srgbClr val="000000"/>
              </a:solidFill>
              <a:latin typeface="Arial"/>
            </a:endParaRPr>
          </a:p>
          <a:p>
            <a:pPr marL="285840" indent="-285840" algn="just" defTabSz="914400">
              <a:lnSpc>
                <a:spcPct val="100000"/>
              </a:lnSpc>
              <a:spcBef>
                <a:spcPts val="360"/>
              </a:spcBef>
              <a:buClr>
                <a:srgbClr val="000000"/>
              </a:buClr>
              <a:buFont typeface="Wingdings" charset="2"/>
              <a:buChar char=""/>
            </a:pPr>
            <a:r>
              <a:rPr b="0" lang="it-IT" sz="1800" spc="-1" strike="noStrike">
                <a:solidFill>
                  <a:srgbClr val="000000"/>
                </a:solidFill>
                <a:latin typeface="Titillium Web"/>
                <a:ea typeface="ヒラギノ角ゴ Pro W3"/>
              </a:rPr>
              <a:t>modulo dettaglio economico e modulo offerta tecnica (nel caso di miglior rapporto qualità/prezzo)</a:t>
            </a:r>
            <a:endParaRPr b="0" lang="it-IT" sz="1800" spc="-1" strike="noStrike">
              <a:solidFill>
                <a:srgbClr val="000000"/>
              </a:solidFill>
              <a:latin typeface="Arial"/>
            </a:endParaRPr>
          </a:p>
          <a:p>
            <a:pPr marL="285840" indent="-285840" algn="just" defTabSz="914400">
              <a:lnSpc>
                <a:spcPct val="100000"/>
              </a:lnSpc>
              <a:spcBef>
                <a:spcPts val="360"/>
              </a:spcBef>
              <a:buClr>
                <a:srgbClr val="000000"/>
              </a:buClr>
              <a:buFont typeface="Wingdings" charset="2"/>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etc.</a:t>
            </a:r>
            <a:endParaRPr b="0" lang="it-IT" sz="1800" spc="-1" strike="noStrike">
              <a:solidFill>
                <a:srgbClr val="000000"/>
              </a:solidFill>
              <a:latin typeface="Arial"/>
            </a:endParaRPr>
          </a:p>
          <a:p>
            <a:pPr algn="just" defTabSz="914400">
              <a:lnSpc>
                <a:spcPct val="100000"/>
              </a:lnSpc>
              <a:spcBef>
                <a:spcPts val="360"/>
              </a:spcBef>
            </a:pPr>
            <a:endParaRPr b="0" lang="it-IT" sz="1800" spc="-1" strike="noStrike">
              <a:solidFill>
                <a:srgbClr val="000000"/>
              </a:solidFill>
              <a:latin typeface="Arial"/>
            </a:endParaRPr>
          </a:p>
          <a:p>
            <a:pPr marL="285840" indent="-285840" algn="just" defTabSz="914400">
              <a:lnSpc>
                <a:spcPct val="100000"/>
              </a:lnSpc>
              <a:spcBef>
                <a:spcPts val="360"/>
              </a:spcBef>
              <a:buClr>
                <a:srgbClr val="000000"/>
              </a:buClr>
              <a:buFont typeface="Wingdings" charset="2"/>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non sono approvati in quanto sono generati in piattaforma:</a:t>
            </a:r>
            <a:endParaRPr b="0" lang="it-IT" sz="1800" spc="-1" strike="noStrike">
              <a:solidFill>
                <a:srgbClr val="000000"/>
              </a:solidFill>
              <a:latin typeface="Arial"/>
            </a:endParaRPr>
          </a:p>
          <a:p>
            <a:pPr marL="285840" indent="-285840" algn="just" defTabSz="914400">
              <a:lnSpc>
                <a:spcPct val="100000"/>
              </a:lnSpc>
              <a:spcBef>
                <a:spcPts val="360"/>
              </a:spcBef>
              <a:buClr>
                <a:srgbClr val="000000"/>
              </a:buClr>
              <a:buFont typeface="Wingdings" charset="2"/>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il bando di gara secondo il formulario TED </a:t>
            </a:r>
            <a:endParaRPr b="0" lang="it-IT" sz="1800" spc="-1" strike="noStrike">
              <a:solidFill>
                <a:srgbClr val="000000"/>
              </a:solidFill>
              <a:latin typeface="Arial"/>
            </a:endParaRPr>
          </a:p>
          <a:p>
            <a:pPr marL="285840" indent="-285840" algn="just" defTabSz="914400">
              <a:lnSpc>
                <a:spcPct val="100000"/>
              </a:lnSpc>
              <a:spcBef>
                <a:spcPts val="360"/>
              </a:spcBef>
              <a:buClr>
                <a:srgbClr val="000000"/>
              </a:buClr>
              <a:buFont typeface="Wingdings" charset="2"/>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la domanda di partecipazione ;</a:t>
            </a:r>
            <a:endParaRPr b="0" lang="it-IT" sz="1800" spc="-1" strike="noStrike">
              <a:solidFill>
                <a:srgbClr val="000000"/>
              </a:solidFill>
              <a:latin typeface="Arial"/>
            </a:endParaRPr>
          </a:p>
          <a:p>
            <a:pPr marL="285840" indent="-285840" algn="just" defTabSz="914400">
              <a:lnSpc>
                <a:spcPct val="100000"/>
              </a:lnSpc>
              <a:spcBef>
                <a:spcPts val="360"/>
              </a:spcBef>
              <a:buClr>
                <a:srgbClr val="000000"/>
              </a:buClr>
              <a:buFont typeface="Wingdings" charset="2"/>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il documento di gara unico europeo</a:t>
            </a:r>
            <a:endParaRPr b="0" lang="it-IT" sz="1800" spc="-1" strike="noStrike">
              <a:solidFill>
                <a:srgbClr val="000000"/>
              </a:solidFill>
              <a:latin typeface="Arial"/>
            </a:endParaRPr>
          </a:p>
          <a:p>
            <a:pPr marL="285840" indent="-285840" algn="just" defTabSz="914400">
              <a:lnSpc>
                <a:spcPct val="100000"/>
              </a:lnSpc>
              <a:spcBef>
                <a:spcPts val="360"/>
              </a:spcBef>
              <a:buClr>
                <a:srgbClr val="000000"/>
              </a:buClr>
              <a:buFont typeface="Wingdings" charset="2"/>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l’offerta economica;</a:t>
            </a:r>
            <a:endParaRPr b="0" lang="it-IT" sz="1800" spc="-1" strike="noStrike">
              <a:solidFill>
                <a:srgbClr val="000000"/>
              </a:solidFill>
              <a:latin typeface="Arial"/>
            </a:endParaRPr>
          </a:p>
          <a:p>
            <a:pPr algn="just" defTabSz="914400">
              <a:lnSpc>
                <a:spcPct val="100000"/>
              </a:lnSpc>
              <a:spcBef>
                <a:spcPts val="360"/>
              </a:spcBef>
            </a:pPr>
            <a:endParaRPr b="0" lang="it-IT" sz="1800" spc="-1" strike="noStrike">
              <a:solidFill>
                <a:srgbClr val="000000"/>
              </a:solidFill>
              <a:latin typeface="Arial"/>
            </a:endParaRPr>
          </a:p>
          <a:p>
            <a:pPr algn="just" defTabSz="914400">
              <a:lnSpc>
                <a:spcPct val="100000"/>
              </a:lnSpc>
              <a:spcBef>
                <a:spcPts val="400"/>
              </a:spcBef>
            </a:pP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p:txBody>
      </p:sp>
      <p:pic>
        <p:nvPicPr>
          <p:cNvPr id="223" name="Immagine 1" descr=""/>
          <p:cNvPicPr/>
          <p:nvPr/>
        </p:nvPicPr>
        <p:blipFill>
          <a:blip r:embed="rId1"/>
          <a:stretch/>
        </p:blipFill>
        <p:spPr>
          <a:xfrm>
            <a:off x="579960" y="43560"/>
            <a:ext cx="2836440" cy="996120"/>
          </a:xfrm>
          <a:prstGeom prst="rect">
            <a:avLst/>
          </a:prstGeom>
          <a:ln w="0">
            <a:noFill/>
          </a:ln>
        </p:spPr>
      </p:pic>
    </p:spTree>
  </p:cSld>
  <mc:AlternateContent>
    <mc:Choice Requires="p14">
      <p:transition spd="slow" p14:dur="2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4" name="PlaceHolder 1"/>
          <p:cNvSpPr>
            <a:spLocks noGrp="1"/>
          </p:cNvSpPr>
          <p:nvPr>
            <p:ph type="sldNum" idx="37"/>
          </p:nvPr>
        </p:nvSpPr>
        <p:spPr>
          <a:xfrm>
            <a:off x="10841400" y="6299280"/>
            <a:ext cx="972000" cy="455400"/>
          </a:xfrm>
          <a:prstGeom prst="rect">
            <a:avLst/>
          </a:prstGeom>
          <a:noFill/>
          <a:ln w="0">
            <a:noFill/>
          </a:ln>
        </p:spPr>
        <p:txBody>
          <a:bodyPr numCol="1" spcCol="0" lIns="90000" rIns="90000" tIns="45000" bIns="45000" anchor="t">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77F8E9F7-F972-4000-9908-3C87335286A8}"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225" name="PlaceHolder 2"/>
          <p:cNvSpPr>
            <a:spLocks noGrp="1"/>
          </p:cNvSpPr>
          <p:nvPr>
            <p:ph type="title"/>
          </p:nvPr>
        </p:nvSpPr>
        <p:spPr>
          <a:xfrm>
            <a:off x="766800" y="1153440"/>
            <a:ext cx="10935720" cy="455400"/>
          </a:xfrm>
          <a:prstGeom prst="rect">
            <a:avLst/>
          </a:prstGeom>
          <a:noFill/>
          <a:ln w="0">
            <a:noFill/>
          </a:ln>
        </p:spPr>
        <p:txBody>
          <a:bodyPr lIns="90000" rIns="90000" tIns="45000" bIns="45000" anchor="t">
            <a:noAutofit/>
          </a:bodyPr>
          <a:p>
            <a:pPr indent="0" algn="ctr" defTabSz="914400">
              <a:lnSpc>
                <a:spcPct val="100000"/>
              </a:lnSpc>
              <a:buNone/>
            </a:pPr>
            <a:r>
              <a:rPr b="1" lang="it-IT" sz="2400" spc="-1" strike="noStrike">
                <a:solidFill>
                  <a:srgbClr val="005e7d"/>
                </a:solidFill>
                <a:latin typeface="Titillium Web"/>
                <a:ea typeface="ヒラギノ角ゴ Pro W3"/>
              </a:rPr>
              <a:t>Procedura Aperta  sopra soglia </a:t>
            </a:r>
            <a:endParaRPr b="0" lang="it-IT" sz="2400" spc="-1" strike="noStrike">
              <a:solidFill>
                <a:schemeClr val="dk1"/>
              </a:solidFill>
              <a:latin typeface="Arial"/>
            </a:endParaRPr>
          </a:p>
        </p:txBody>
      </p:sp>
      <p:sp>
        <p:nvSpPr>
          <p:cNvPr id="226" name="Rectangle 3"/>
          <p:cNvSpPr/>
          <p:nvPr/>
        </p:nvSpPr>
        <p:spPr>
          <a:xfrm>
            <a:off x="376920" y="1534320"/>
            <a:ext cx="11436840" cy="4946040"/>
          </a:xfrm>
          <a:prstGeom prst="rect">
            <a:avLst/>
          </a:prstGeom>
          <a:noFill/>
          <a:ln w="0">
            <a:noFill/>
          </a:ln>
        </p:spPr>
        <p:style>
          <a:lnRef idx="0"/>
          <a:fillRef idx="0"/>
          <a:effectRef idx="0"/>
          <a:fontRef idx="minor"/>
        </p:style>
        <p:txBody>
          <a:bodyPr lIns="90000" rIns="90000" tIns="45000" bIns="45000" anchor="t">
            <a:noAutofit/>
          </a:bodyPr>
          <a:p>
            <a:pPr algn="just" defTabSz="914400">
              <a:lnSpc>
                <a:spcPct val="100000"/>
              </a:lnSpc>
              <a:spcBef>
                <a:spcPts val="360"/>
              </a:spcBef>
            </a:pPr>
            <a:r>
              <a:rPr b="0" lang="it-IT" sz="1800" spc="-1" strike="noStrike">
                <a:solidFill>
                  <a:srgbClr val="000000"/>
                </a:solidFill>
                <a:latin typeface="Titillium Web"/>
                <a:ea typeface="ヒラギノ角ゴ Pro W3"/>
              </a:rPr>
              <a:t> </a:t>
            </a:r>
            <a:endParaRPr b="0" lang="it-IT" sz="1800" spc="-1" strike="noStrike">
              <a:solidFill>
                <a:srgbClr val="000000"/>
              </a:solidFill>
              <a:latin typeface="Arial"/>
            </a:endParaRPr>
          </a:p>
          <a:p>
            <a:pPr algn="just" defTabSz="914400">
              <a:lnSpc>
                <a:spcPct val="100000"/>
              </a:lnSpc>
              <a:spcBef>
                <a:spcPts val="360"/>
              </a:spcBef>
            </a:pPr>
            <a:r>
              <a:rPr b="0" lang="it-IT" sz="1800" spc="-1" strike="noStrike">
                <a:solidFill>
                  <a:srgbClr val="000000"/>
                </a:solidFill>
                <a:latin typeface="Titillium Web"/>
                <a:ea typeface="ヒラギノ角ゴ Pro W3"/>
              </a:rPr>
              <a:t>Impostazione della procedura in piattaforma:</a:t>
            </a:r>
            <a:endParaRPr b="0" lang="it-IT" sz="1800" spc="-1" strike="noStrike">
              <a:solidFill>
                <a:srgbClr val="000000"/>
              </a:solidFill>
              <a:latin typeface="Arial"/>
            </a:endParaRPr>
          </a:p>
          <a:p>
            <a:pPr marL="285840" indent="-285840" algn="just" defTabSz="914400">
              <a:lnSpc>
                <a:spcPct val="100000"/>
              </a:lnSpc>
              <a:spcBef>
                <a:spcPts val="360"/>
              </a:spcBef>
              <a:buClr>
                <a:srgbClr val="000000"/>
              </a:buClr>
              <a:buFont typeface="StarSymbol"/>
              <a:buChar char="-"/>
            </a:pPr>
            <a:r>
              <a:rPr b="0" lang="it-IT" sz="1800" spc="-1" strike="noStrike">
                <a:solidFill>
                  <a:srgbClr val="000000"/>
                </a:solidFill>
                <a:latin typeface="Titillium Web"/>
                <a:ea typeface="ヒラギノ角ゴ Pro W3"/>
              </a:rPr>
              <a:t>inserire le informazioni necessarie per l’avvio della procedura di affidamento</a:t>
            </a:r>
            <a:endParaRPr b="0" lang="it-IT" sz="1800" spc="-1" strike="noStrike">
              <a:solidFill>
                <a:srgbClr val="000000"/>
              </a:solidFill>
              <a:latin typeface="Arial"/>
            </a:endParaRPr>
          </a:p>
          <a:p>
            <a:pPr algn="just" defTabSz="914400">
              <a:lnSpc>
                <a:spcPct val="100000"/>
              </a:lnSpc>
              <a:spcBef>
                <a:spcPts val="360"/>
              </a:spcBef>
            </a:pPr>
            <a:endParaRPr b="0" lang="it-IT" sz="1800" spc="-1" strike="noStrike">
              <a:solidFill>
                <a:srgbClr val="000000"/>
              </a:solidFill>
              <a:latin typeface="Arial"/>
            </a:endParaRPr>
          </a:p>
          <a:p>
            <a:pPr algn="just" defTabSz="914400">
              <a:lnSpc>
                <a:spcPct val="100000"/>
              </a:lnSpc>
              <a:spcBef>
                <a:spcPts val="360"/>
              </a:spcBef>
            </a:pPr>
            <a:r>
              <a:rPr b="0" lang="it-IT" sz="1800" spc="-1" strike="noStrike">
                <a:solidFill>
                  <a:srgbClr val="000000"/>
                </a:solidFill>
                <a:latin typeface="Titillium Web"/>
                <a:ea typeface="ヒラギノ角ゴ Pro W3"/>
              </a:rPr>
              <a:t>Nella piattaforma di approvvigionamento sono inserite tutte le informazioni che sono necessarie alla definizione del Lotto.</a:t>
            </a:r>
            <a:endParaRPr b="0" lang="it-IT" sz="1800" spc="-1" strike="noStrike">
              <a:solidFill>
                <a:srgbClr val="000000"/>
              </a:solidFill>
              <a:latin typeface="Arial"/>
            </a:endParaRPr>
          </a:p>
          <a:p>
            <a:pPr algn="just" defTabSz="914400">
              <a:lnSpc>
                <a:spcPct val="100000"/>
              </a:lnSpc>
              <a:spcBef>
                <a:spcPts val="360"/>
              </a:spcBef>
            </a:pPr>
            <a:endParaRPr b="0" lang="it-IT" sz="1800" spc="-1" strike="noStrike">
              <a:solidFill>
                <a:srgbClr val="000000"/>
              </a:solidFill>
              <a:latin typeface="Arial"/>
            </a:endParaRPr>
          </a:p>
          <a:p>
            <a:pPr algn="just" defTabSz="914400">
              <a:lnSpc>
                <a:spcPct val="100000"/>
              </a:lnSpc>
              <a:spcBef>
                <a:spcPts val="360"/>
              </a:spcBef>
            </a:pPr>
            <a:r>
              <a:rPr b="0" lang="it-IT" sz="1800" spc="-1" strike="noStrike">
                <a:solidFill>
                  <a:srgbClr val="000000"/>
                </a:solidFill>
                <a:latin typeface="Titillium Web"/>
                <a:ea typeface="ヒラギノ角ゴ Pro W3"/>
              </a:rPr>
              <a:t>Tali informazioni sono richieste da ANAC per la definizione e acquisizione del CIG con la scheda P1_16 per le aperte settore ordinario</a:t>
            </a:r>
            <a:endParaRPr b="0" lang="it-IT" sz="1800" spc="-1" strike="noStrike">
              <a:solidFill>
                <a:srgbClr val="000000"/>
              </a:solidFill>
              <a:latin typeface="Arial"/>
            </a:endParaRPr>
          </a:p>
          <a:p>
            <a:pPr algn="just" defTabSz="914400">
              <a:lnSpc>
                <a:spcPct val="100000"/>
              </a:lnSpc>
              <a:spcBef>
                <a:spcPts val="360"/>
              </a:spcBef>
            </a:pPr>
            <a:endParaRPr b="0" lang="it-IT" sz="1800" spc="-1" strike="noStrike">
              <a:solidFill>
                <a:srgbClr val="000000"/>
              </a:solidFill>
              <a:latin typeface="Arial"/>
            </a:endParaRPr>
          </a:p>
          <a:p>
            <a:pPr algn="just" defTabSz="914400">
              <a:lnSpc>
                <a:spcPct val="100000"/>
              </a:lnSpc>
              <a:spcBef>
                <a:spcPts val="360"/>
              </a:spcBef>
            </a:pPr>
            <a:r>
              <a:rPr b="0" lang="it-IT" sz="1800" spc="-1" strike="noStrike">
                <a:solidFill>
                  <a:srgbClr val="000000"/>
                </a:solidFill>
                <a:latin typeface="Titillium Web"/>
                <a:ea typeface="ヒラギノ角ゴ Pro W3"/>
              </a:rPr>
              <a:t>Predisposizione del bando di gara tramite compilazione E-form per la pubblicazione in GUUE</a:t>
            </a:r>
            <a:endParaRPr b="0" lang="it-IT" sz="1800" spc="-1" strike="noStrike">
              <a:solidFill>
                <a:srgbClr val="000000"/>
              </a:solidFill>
              <a:latin typeface="Arial"/>
            </a:endParaRPr>
          </a:p>
          <a:p>
            <a:pPr algn="just" defTabSz="914400">
              <a:lnSpc>
                <a:spcPct val="100000"/>
              </a:lnSpc>
              <a:spcBef>
                <a:spcPts val="360"/>
              </a:spcBef>
            </a:pPr>
            <a:endParaRPr b="0" lang="it-IT" sz="1800" spc="-1" strike="noStrike">
              <a:solidFill>
                <a:srgbClr val="000000"/>
              </a:solidFill>
              <a:latin typeface="Arial"/>
            </a:endParaRPr>
          </a:p>
          <a:p>
            <a:pPr algn="just" defTabSz="914400">
              <a:lnSpc>
                <a:spcPct val="100000"/>
              </a:lnSpc>
              <a:spcBef>
                <a:spcPts val="360"/>
              </a:spcBef>
            </a:pPr>
            <a:endParaRPr b="0" lang="it-IT" sz="1800" spc="-1" strike="noStrike">
              <a:solidFill>
                <a:srgbClr val="000000"/>
              </a:solidFill>
              <a:latin typeface="Arial"/>
            </a:endParaRPr>
          </a:p>
          <a:p>
            <a:pPr algn="just" defTabSz="914400">
              <a:lnSpc>
                <a:spcPct val="100000"/>
              </a:lnSpc>
              <a:spcBef>
                <a:spcPts val="360"/>
              </a:spcBef>
            </a:pPr>
            <a:r>
              <a:rPr b="0" lang="it-IT" sz="1800" spc="-1" strike="noStrike">
                <a:solidFill>
                  <a:srgbClr val="000000"/>
                </a:solidFill>
                <a:latin typeface="Titillium Web"/>
                <a:ea typeface="ヒラギノ角ゴ Pro W3"/>
              </a:rPr>
              <a:t> </a:t>
            </a:r>
            <a:endParaRPr b="0" lang="it-IT" sz="1800" spc="-1" strike="noStrike">
              <a:solidFill>
                <a:srgbClr val="000000"/>
              </a:solidFill>
              <a:latin typeface="Arial"/>
            </a:endParaRPr>
          </a:p>
          <a:p>
            <a:pPr algn="just" defTabSz="914400">
              <a:lnSpc>
                <a:spcPct val="100000"/>
              </a:lnSpc>
              <a:spcBef>
                <a:spcPts val="360"/>
              </a:spcBef>
            </a:pPr>
            <a:endParaRPr b="0" lang="it-IT" sz="1800" spc="-1" strike="noStrike">
              <a:solidFill>
                <a:srgbClr val="000000"/>
              </a:solidFill>
              <a:latin typeface="Arial"/>
            </a:endParaRPr>
          </a:p>
          <a:p>
            <a:pPr algn="just" defTabSz="914400">
              <a:lnSpc>
                <a:spcPct val="100000"/>
              </a:lnSpc>
              <a:spcBef>
                <a:spcPts val="400"/>
              </a:spcBef>
            </a:pP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p:txBody>
      </p:sp>
      <p:pic>
        <p:nvPicPr>
          <p:cNvPr id="227" name="Immagine 1" descr=""/>
          <p:cNvPicPr/>
          <p:nvPr/>
        </p:nvPicPr>
        <p:blipFill>
          <a:blip r:embed="rId1"/>
          <a:stretch/>
        </p:blipFill>
        <p:spPr>
          <a:xfrm>
            <a:off x="579960" y="43560"/>
            <a:ext cx="2836440" cy="996120"/>
          </a:xfrm>
          <a:prstGeom prst="rect">
            <a:avLst/>
          </a:prstGeom>
          <a:ln w="0">
            <a:noFill/>
          </a:ln>
        </p:spPr>
      </p:pic>
    </p:spTree>
  </p:cSld>
  <mc:AlternateContent>
    <mc:Choice Requires="p14">
      <p:transition spd="slow" p14:dur="2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8" name="PlaceHolder 1"/>
          <p:cNvSpPr>
            <a:spLocks noGrp="1"/>
          </p:cNvSpPr>
          <p:nvPr>
            <p:ph type="sldNum" idx="38"/>
          </p:nvPr>
        </p:nvSpPr>
        <p:spPr>
          <a:xfrm>
            <a:off x="10841400" y="6299280"/>
            <a:ext cx="972000" cy="455400"/>
          </a:xfrm>
          <a:prstGeom prst="rect">
            <a:avLst/>
          </a:prstGeom>
          <a:noFill/>
          <a:ln w="0">
            <a:noFill/>
          </a:ln>
        </p:spPr>
        <p:txBody>
          <a:bodyPr numCol="1" spcCol="0" lIns="90000" rIns="90000" tIns="45000" bIns="45000" anchor="t">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DAB3C55A-E0D9-4CBB-882D-41AE5113D419}"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229" name="PlaceHolder 2"/>
          <p:cNvSpPr>
            <a:spLocks noGrp="1"/>
          </p:cNvSpPr>
          <p:nvPr>
            <p:ph type="title"/>
          </p:nvPr>
        </p:nvSpPr>
        <p:spPr>
          <a:xfrm>
            <a:off x="766800" y="1153440"/>
            <a:ext cx="10935720" cy="455400"/>
          </a:xfrm>
          <a:prstGeom prst="rect">
            <a:avLst/>
          </a:prstGeom>
          <a:noFill/>
          <a:ln w="0">
            <a:noFill/>
          </a:ln>
        </p:spPr>
        <p:txBody>
          <a:bodyPr lIns="90000" rIns="90000" tIns="45000" bIns="45000" anchor="t">
            <a:noAutofit/>
          </a:bodyPr>
          <a:p>
            <a:pPr indent="0" algn="ctr" defTabSz="914400">
              <a:lnSpc>
                <a:spcPct val="100000"/>
              </a:lnSpc>
              <a:buNone/>
            </a:pPr>
            <a:r>
              <a:rPr b="1" lang="it-IT" sz="2400" spc="-1" strike="noStrike">
                <a:solidFill>
                  <a:srgbClr val="005e7d"/>
                </a:solidFill>
                <a:latin typeface="Titillium Web"/>
                <a:ea typeface="ヒラギノ角ゴ Pro W3"/>
              </a:rPr>
              <a:t>Procedura Aperta  sopra soglia </a:t>
            </a:r>
            <a:endParaRPr b="0" lang="it-IT" sz="2400" spc="-1" strike="noStrike">
              <a:solidFill>
                <a:schemeClr val="dk1"/>
              </a:solidFill>
              <a:latin typeface="Arial"/>
            </a:endParaRPr>
          </a:p>
        </p:txBody>
      </p:sp>
      <p:sp>
        <p:nvSpPr>
          <p:cNvPr id="230" name="Rectangle 3"/>
          <p:cNvSpPr/>
          <p:nvPr/>
        </p:nvSpPr>
        <p:spPr>
          <a:xfrm>
            <a:off x="376920" y="1534320"/>
            <a:ext cx="11436840" cy="4946040"/>
          </a:xfrm>
          <a:prstGeom prst="rect">
            <a:avLst/>
          </a:prstGeom>
          <a:noFill/>
          <a:ln w="0">
            <a:noFill/>
          </a:ln>
        </p:spPr>
        <p:style>
          <a:lnRef idx="0"/>
          <a:fillRef idx="0"/>
          <a:effectRef idx="0"/>
          <a:fontRef idx="minor"/>
        </p:style>
        <p:txBody>
          <a:bodyPr lIns="90000" rIns="90000" tIns="45000" bIns="45000" anchor="t">
            <a:noAutofit/>
          </a:bodyPr>
          <a:p>
            <a:pPr algn="just" defTabSz="914400">
              <a:lnSpc>
                <a:spcPct val="100000"/>
              </a:lnSpc>
              <a:spcBef>
                <a:spcPts val="360"/>
              </a:spcBef>
            </a:pPr>
            <a:r>
              <a:rPr b="0" lang="it-IT" sz="1800" spc="-1" strike="noStrike">
                <a:solidFill>
                  <a:srgbClr val="000000"/>
                </a:solidFill>
                <a:latin typeface="Titillium Web"/>
                <a:ea typeface="ヒラギノ角ゴ Pro W3"/>
              </a:rPr>
              <a:t>Acquisizione del CIG e invio del bando alla BDNCP che trasmette gli atti all’Ufficio delle pubblicazioni dell’Unione Europea per la pubblicazione nella GUUE e successiva pubblicazione sulla PVL </a:t>
            </a:r>
            <a:endParaRPr b="0" lang="it-IT" sz="1800" spc="-1" strike="noStrike">
              <a:solidFill>
                <a:srgbClr val="000000"/>
              </a:solidFill>
              <a:latin typeface="Arial"/>
            </a:endParaRPr>
          </a:p>
          <a:p>
            <a:pPr algn="just" defTabSz="914400">
              <a:lnSpc>
                <a:spcPct val="100000"/>
              </a:lnSpc>
              <a:spcBef>
                <a:spcPts val="360"/>
              </a:spcBef>
            </a:pPr>
            <a:endParaRPr b="0" lang="it-IT" sz="1800" spc="-1" strike="noStrike">
              <a:solidFill>
                <a:srgbClr val="000000"/>
              </a:solidFill>
              <a:latin typeface="Arial"/>
            </a:endParaRPr>
          </a:p>
          <a:p>
            <a:pPr algn="just" defTabSz="914400">
              <a:lnSpc>
                <a:spcPct val="100000"/>
              </a:lnSpc>
              <a:spcBef>
                <a:spcPts val="360"/>
              </a:spcBef>
            </a:pPr>
            <a:r>
              <a:rPr b="0" lang="it-IT" sz="1800" spc="-1" strike="noStrike">
                <a:solidFill>
                  <a:srgbClr val="000000"/>
                </a:solidFill>
                <a:latin typeface="Titillium Web"/>
                <a:ea typeface="DejaVu Sans"/>
              </a:rPr>
              <a:t>dopo  l’avvenuta pubblicazione in PVL  su Start si rendono disponibili i documenti </a:t>
            </a:r>
            <a:endParaRPr b="0" lang="it-IT" sz="1800" spc="-1" strike="noStrike">
              <a:solidFill>
                <a:srgbClr val="000000"/>
              </a:solidFill>
              <a:latin typeface="Arial"/>
            </a:endParaRPr>
          </a:p>
          <a:p>
            <a:pPr algn="just" defTabSz="914400">
              <a:lnSpc>
                <a:spcPct val="100000"/>
              </a:lnSpc>
              <a:spcBef>
                <a:spcPts val="360"/>
              </a:spcBef>
            </a:pPr>
            <a:endParaRPr b="0" lang="it-IT" sz="1800" spc="-1" strike="noStrike">
              <a:solidFill>
                <a:srgbClr val="000000"/>
              </a:solidFill>
              <a:latin typeface="Arial"/>
            </a:endParaRPr>
          </a:p>
          <a:p>
            <a:pPr algn="just" defTabSz="914400">
              <a:lnSpc>
                <a:spcPct val="100000"/>
              </a:lnSpc>
              <a:spcBef>
                <a:spcPts val="360"/>
              </a:spcBef>
            </a:pPr>
            <a:r>
              <a:rPr b="0" lang="it-IT" sz="1600" spc="-1" strike="noStrike">
                <a:solidFill>
                  <a:srgbClr val="000000"/>
                </a:solidFill>
                <a:latin typeface="Titillium Web"/>
                <a:ea typeface="ヒラギノ角ゴ Pro W3"/>
              </a:rPr>
              <a:t>Delibera ANAC n. 263 del 20 giugno 2023 recante «Modalità di attuazione della pubblicità legale degli atti tramite la Banca dati nazionale dei contratti pubblici» prevede che:</a:t>
            </a:r>
            <a:endParaRPr b="0" lang="it-IT" sz="1600" spc="-1" strike="noStrike">
              <a:solidFill>
                <a:srgbClr val="000000"/>
              </a:solidFill>
              <a:latin typeface="Arial"/>
            </a:endParaRPr>
          </a:p>
          <a:p>
            <a:pPr algn="just" defTabSz="914400">
              <a:lnSpc>
                <a:spcPct val="100000"/>
              </a:lnSpc>
              <a:spcBef>
                <a:spcPts val="320"/>
              </a:spcBef>
            </a:pPr>
            <a:r>
              <a:rPr b="0" lang="it-IT" sz="1600" spc="-1" strike="noStrike">
                <a:solidFill>
                  <a:srgbClr val="000000"/>
                </a:solidFill>
                <a:latin typeface="Titillium Web"/>
                <a:ea typeface="ヒラギノ角ゴ Pro W3"/>
              </a:rPr>
              <a:t> </a:t>
            </a:r>
            <a:endParaRPr b="0" lang="it-IT" sz="1600" spc="-1" strike="noStrike">
              <a:solidFill>
                <a:srgbClr val="000000"/>
              </a:solidFill>
              <a:latin typeface="Arial"/>
            </a:endParaRPr>
          </a:p>
          <a:p>
            <a:pPr algn="just" defTabSz="914400">
              <a:lnSpc>
                <a:spcPct val="100000"/>
              </a:lnSpc>
              <a:spcBef>
                <a:spcPts val="320"/>
              </a:spcBef>
            </a:pPr>
            <a:r>
              <a:rPr b="0" lang="it-IT" sz="1600" spc="-1" strike="noStrike">
                <a:solidFill>
                  <a:srgbClr val="000000"/>
                </a:solidFill>
                <a:latin typeface="Titillium Web"/>
                <a:ea typeface="ヒラギノ角ゴ Pro W3"/>
              </a:rPr>
              <a:t>1. Le SA soddisfano gli obblighi di pubblicità a livello europeo dei bandi e degli avvisi con la trasmissione alla BDNCP</a:t>
            </a:r>
            <a:endParaRPr b="0" lang="it-IT" sz="1600" spc="-1" strike="noStrike">
              <a:solidFill>
                <a:srgbClr val="000000"/>
              </a:solidFill>
              <a:latin typeface="Arial"/>
            </a:endParaRPr>
          </a:p>
          <a:p>
            <a:pPr algn="just" defTabSz="914400">
              <a:lnSpc>
                <a:spcPct val="100000"/>
              </a:lnSpc>
              <a:spcBef>
                <a:spcPts val="320"/>
              </a:spcBef>
            </a:pPr>
            <a:endParaRPr b="0" lang="it-IT" sz="1600" spc="-1" strike="noStrike">
              <a:solidFill>
                <a:srgbClr val="000000"/>
              </a:solidFill>
              <a:latin typeface="Arial"/>
            </a:endParaRPr>
          </a:p>
          <a:p>
            <a:pPr algn="just" defTabSz="914400">
              <a:lnSpc>
                <a:spcPct val="100000"/>
              </a:lnSpc>
              <a:spcBef>
                <a:spcPts val="320"/>
              </a:spcBef>
            </a:pPr>
            <a:r>
              <a:rPr b="0" lang="it-IT" sz="1600" spc="-1" strike="noStrike">
                <a:solidFill>
                  <a:srgbClr val="000000"/>
                </a:solidFill>
                <a:latin typeface="Titillium Web"/>
                <a:ea typeface="ヒラギノ角ゴ Pro W3"/>
              </a:rPr>
              <a:t>2. La BDNCP prende in carico le richieste di pubblicazione pervenute entro le ore 18.00, e trasmette gli atti all’Ufficio delle pubblicazioni dell’Unione Europea per la pubblicazione nella GUUE, sul sito TED, il giorno stesso della data di presa in carico.</a:t>
            </a:r>
            <a:endParaRPr b="0" lang="it-IT" sz="1600" spc="-1" strike="noStrike">
              <a:solidFill>
                <a:srgbClr val="000000"/>
              </a:solidFill>
              <a:latin typeface="Arial"/>
            </a:endParaRPr>
          </a:p>
          <a:p>
            <a:pPr algn="just" defTabSz="914400">
              <a:lnSpc>
                <a:spcPct val="100000"/>
              </a:lnSpc>
              <a:spcBef>
                <a:spcPts val="320"/>
              </a:spcBef>
            </a:pPr>
            <a:endParaRPr b="0" lang="it-IT" sz="1600" spc="-1" strike="noStrike">
              <a:solidFill>
                <a:srgbClr val="000000"/>
              </a:solidFill>
              <a:latin typeface="Arial"/>
            </a:endParaRPr>
          </a:p>
          <a:p>
            <a:pPr algn="just" defTabSz="914400">
              <a:lnSpc>
                <a:spcPct val="100000"/>
              </a:lnSpc>
              <a:spcBef>
                <a:spcPts val="320"/>
              </a:spcBef>
            </a:pPr>
            <a:r>
              <a:rPr b="0" lang="it-IT" sz="1600" spc="-1" strike="noStrike">
                <a:solidFill>
                  <a:srgbClr val="000000"/>
                </a:solidFill>
                <a:latin typeface="Titillium Web"/>
                <a:ea typeface="ヒラギノ角ゴ Pro W3"/>
              </a:rPr>
              <a:t>3. La pubblicità a livello nazionale dei bandi e degli avvisi è garantita dalla BDNCP che li pubblica </a:t>
            </a:r>
            <a:r>
              <a:rPr b="1" lang="it-IT" sz="1600" spc="-1" strike="noStrike">
                <a:solidFill>
                  <a:srgbClr val="000000"/>
                </a:solidFill>
                <a:latin typeface="Titillium Web"/>
                <a:ea typeface="ヒラギノ角ゴ Pro W3"/>
              </a:rPr>
              <a:t>nella piattaforma per la pubblicità legale </a:t>
            </a:r>
            <a:r>
              <a:rPr b="0" lang="it-IT" sz="1600" spc="-1" strike="noStrike">
                <a:solidFill>
                  <a:srgbClr val="000000"/>
                </a:solidFill>
                <a:latin typeface="Titillium Web"/>
                <a:ea typeface="ヒラギノ角ゴ Pro W3"/>
              </a:rPr>
              <a:t>degli atti nel rispetto dei termini di cui all’articolo 85 del codice, con l’indicazione della data di trasmissione all’Ufficio delle pubblicazioni dell’Unione Europea e di pubblicazione in BDNCP.</a:t>
            </a:r>
            <a:endParaRPr b="0" lang="it-IT" sz="1600" spc="-1" strike="noStrike">
              <a:solidFill>
                <a:srgbClr val="000000"/>
              </a:solidFill>
              <a:latin typeface="Arial"/>
            </a:endParaRPr>
          </a:p>
          <a:p>
            <a:pPr algn="just" defTabSz="914400">
              <a:lnSpc>
                <a:spcPct val="100000"/>
              </a:lnSpc>
              <a:spcBef>
                <a:spcPts val="360"/>
              </a:spcBef>
            </a:pPr>
            <a:endParaRPr b="0" lang="it-IT" sz="1600" spc="-1" strike="noStrike">
              <a:solidFill>
                <a:srgbClr val="000000"/>
              </a:solidFill>
              <a:latin typeface="Arial"/>
            </a:endParaRPr>
          </a:p>
          <a:p>
            <a:pPr algn="just" defTabSz="914400">
              <a:lnSpc>
                <a:spcPct val="100000"/>
              </a:lnSpc>
              <a:spcBef>
                <a:spcPts val="360"/>
              </a:spcBef>
            </a:pPr>
            <a:r>
              <a:rPr b="0" lang="it-IT" sz="1800" spc="-1" strike="noStrike">
                <a:solidFill>
                  <a:srgbClr val="000000"/>
                </a:solidFill>
                <a:latin typeface="Titillium Web"/>
                <a:ea typeface="ヒラギノ角ゴ Pro W3"/>
              </a:rPr>
              <a:t> </a:t>
            </a:r>
            <a:endParaRPr b="0" lang="it-IT" sz="1800" spc="-1" strike="noStrike">
              <a:solidFill>
                <a:srgbClr val="000000"/>
              </a:solidFill>
              <a:latin typeface="Arial"/>
            </a:endParaRPr>
          </a:p>
          <a:p>
            <a:pPr algn="just" defTabSz="914400">
              <a:lnSpc>
                <a:spcPct val="100000"/>
              </a:lnSpc>
              <a:spcBef>
                <a:spcPts val="360"/>
              </a:spcBef>
            </a:pPr>
            <a:endParaRPr b="0" lang="it-IT" sz="1800" spc="-1" strike="noStrike">
              <a:solidFill>
                <a:srgbClr val="000000"/>
              </a:solidFill>
              <a:latin typeface="Arial"/>
            </a:endParaRPr>
          </a:p>
          <a:p>
            <a:pPr algn="just" defTabSz="914400">
              <a:lnSpc>
                <a:spcPct val="100000"/>
              </a:lnSpc>
              <a:spcBef>
                <a:spcPts val="400"/>
              </a:spcBef>
            </a:pP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p:txBody>
      </p:sp>
      <p:pic>
        <p:nvPicPr>
          <p:cNvPr id="231" name="Immagine 1" descr=""/>
          <p:cNvPicPr/>
          <p:nvPr/>
        </p:nvPicPr>
        <p:blipFill>
          <a:blip r:embed="rId1"/>
          <a:stretch/>
        </p:blipFill>
        <p:spPr>
          <a:xfrm>
            <a:off x="579960" y="43560"/>
            <a:ext cx="2836440" cy="996120"/>
          </a:xfrm>
          <a:prstGeom prst="rect">
            <a:avLst/>
          </a:prstGeom>
          <a:ln w="0">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PlaceHolder 1"/>
          <p:cNvSpPr>
            <a:spLocks noGrp="1"/>
          </p:cNvSpPr>
          <p:nvPr>
            <p:ph type="sldNum" idx="6"/>
          </p:nvPr>
        </p:nvSpPr>
        <p:spPr>
          <a:xfrm>
            <a:off x="10841400" y="6299280"/>
            <a:ext cx="971640" cy="455040"/>
          </a:xfrm>
          <a:prstGeom prst="rect">
            <a:avLst/>
          </a:prstGeom>
          <a:noFill/>
          <a:ln w="0">
            <a:noFill/>
          </a:ln>
        </p:spPr>
        <p:txBody>
          <a:bodyPr numCol="1" spcCol="0" lIns="90000" rIns="90000" tIns="45000" bIns="45000" anchor="t">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656404A7-7625-44C7-B8CA-78BD093D8551}"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92" name="PlaceHolder 2"/>
          <p:cNvSpPr>
            <a:spLocks noGrp="1"/>
          </p:cNvSpPr>
          <p:nvPr>
            <p:ph type="title"/>
          </p:nvPr>
        </p:nvSpPr>
        <p:spPr>
          <a:xfrm>
            <a:off x="766800" y="1188720"/>
            <a:ext cx="10407240" cy="505800"/>
          </a:xfrm>
          <a:prstGeom prst="rect">
            <a:avLst/>
          </a:prstGeom>
          <a:noFill/>
          <a:ln w="0">
            <a:noFill/>
          </a:ln>
        </p:spPr>
        <p:txBody>
          <a:bodyPr lIns="90000" rIns="90000" tIns="45000" bIns="45000" anchor="t">
            <a:noAutofit/>
          </a:bodyPr>
          <a:p>
            <a:pPr indent="0" algn="ctr" defTabSz="914400">
              <a:lnSpc>
                <a:spcPct val="100000"/>
              </a:lnSpc>
              <a:buNone/>
            </a:pPr>
            <a:r>
              <a:rPr b="1" lang="it-IT" sz="2800" spc="-1" strike="noStrike">
                <a:solidFill>
                  <a:srgbClr val="005e7d"/>
                </a:solidFill>
                <a:latin typeface="Titillium Web"/>
                <a:ea typeface="ヒラギノ角ゴ Pro W3"/>
              </a:rPr>
              <a:t>   </a:t>
            </a:r>
            <a:r>
              <a:rPr b="1" lang="it-IT" sz="2800" spc="-1" strike="noStrike">
                <a:solidFill>
                  <a:srgbClr val="005e7d"/>
                </a:solidFill>
                <a:latin typeface="Titillium Web"/>
                <a:ea typeface="ヒラギノ角ゴ Pro W3"/>
              </a:rPr>
              <a:t>Accesso alla piattaforma </a:t>
            </a:r>
            <a:endParaRPr b="0" lang="it-IT" sz="2800" spc="-1" strike="noStrike">
              <a:solidFill>
                <a:schemeClr val="dk1"/>
              </a:solidFill>
              <a:latin typeface="Arial"/>
            </a:endParaRPr>
          </a:p>
        </p:txBody>
      </p:sp>
      <p:sp>
        <p:nvSpPr>
          <p:cNvPr id="93" name="Rectangle 3"/>
          <p:cNvSpPr/>
          <p:nvPr/>
        </p:nvSpPr>
        <p:spPr>
          <a:xfrm>
            <a:off x="437040" y="1694880"/>
            <a:ext cx="11376000" cy="4327920"/>
          </a:xfrm>
          <a:prstGeom prst="rect">
            <a:avLst/>
          </a:prstGeom>
          <a:noFill/>
          <a:ln w="0">
            <a:noFill/>
          </a:ln>
        </p:spPr>
        <p:style>
          <a:lnRef idx="0"/>
          <a:fillRef idx="0"/>
          <a:effectRef idx="0"/>
          <a:fontRef idx="minor"/>
        </p:style>
        <p:txBody>
          <a:bodyPr lIns="90000" rIns="90000" tIns="45000" bIns="45000" anchor="t">
            <a:noAutofit/>
          </a:bodyPr>
          <a:p>
            <a:pPr marL="216000" indent="-216000" defTabSz="914400">
              <a:lnSpc>
                <a:spcPct val="100000"/>
              </a:lnSpc>
              <a:spcBef>
                <a:spcPts val="360"/>
              </a:spcBef>
              <a:buClr>
                <a:srgbClr val="000000"/>
              </a:buClr>
              <a:buFont typeface="Symbol"/>
              <a:buChar char=""/>
            </a:pPr>
            <a:r>
              <a:rPr b="0" lang="it-IT" sz="1600" spc="-1" strike="noStrike">
                <a:solidFill>
                  <a:srgbClr val="000000"/>
                </a:solidFill>
                <a:latin typeface="Titillium Web"/>
                <a:ea typeface="ヒラギノ角ゴ Pro W3"/>
              </a:rPr>
              <a:t>Il Sistema START è raggiungibile all’indirizzo </a:t>
            </a:r>
            <a:r>
              <a:rPr b="0" lang="it-IT" sz="1600" spc="-1" strike="noStrike" u="sng">
                <a:solidFill>
                  <a:srgbClr val="009999"/>
                </a:solidFill>
                <a:uFillTx/>
                <a:latin typeface="Titillium Web"/>
                <a:ea typeface="ヒラギノ角ゴ Pro W3"/>
                <a:hlinkClick r:id="rId1"/>
              </a:rPr>
              <a:t>https://start.toscana.it</a:t>
            </a:r>
            <a:endParaRPr b="0" lang="it-IT" sz="1600" spc="-1" strike="noStrike">
              <a:solidFill>
                <a:srgbClr val="000000"/>
              </a:solidFill>
              <a:latin typeface="Arial"/>
            </a:endParaRPr>
          </a:p>
          <a:p>
            <a:pPr defTabSz="914400">
              <a:lnSpc>
                <a:spcPct val="100000"/>
              </a:lnSpc>
              <a:spcBef>
                <a:spcPts val="360"/>
              </a:spcBef>
            </a:pPr>
            <a:endParaRPr b="0" lang="it-IT" sz="16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600" spc="-1" strike="noStrike">
                <a:solidFill>
                  <a:srgbClr val="000000"/>
                </a:solidFill>
                <a:latin typeface="Titillium Web"/>
                <a:ea typeface="ヒラギノ角ゴ Pro W3"/>
              </a:rPr>
              <a:t>Sulla base delle indicazioni fornite da Anac, le comunicazioni e trasmissione dei dati e l’acquisizione del CIG deve avvenire a cura del RUP con accesso autenticato Spid, CNS o CIE</a:t>
            </a:r>
            <a:endParaRPr b="0" lang="it-IT" sz="1600" spc="-1" strike="noStrike">
              <a:solidFill>
                <a:srgbClr val="000000"/>
              </a:solidFill>
              <a:latin typeface="Arial"/>
            </a:endParaRPr>
          </a:p>
          <a:p>
            <a:pPr defTabSz="914400">
              <a:lnSpc>
                <a:spcPct val="100000"/>
              </a:lnSpc>
              <a:spcBef>
                <a:spcPts val="360"/>
              </a:spcBef>
            </a:pPr>
            <a:endParaRPr b="0" lang="it-IT" sz="16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600" spc="-1" strike="noStrike">
                <a:solidFill>
                  <a:srgbClr val="000000"/>
                </a:solidFill>
                <a:latin typeface="Titillium Web"/>
                <a:ea typeface="ヒラギノ角ゴ Pro W3"/>
              </a:rPr>
              <a:t>La piattaforma consente, in fase di predisposizione di una procedura di gara, di individuare un responsabile di fase per l’affidamento ed un responsabile di fase di esecuzione che, dopo l’acquisizione del CIG, accedono autenticandosi e operano come RUP, secondo quanto indicato nel Comunicato del Presidente del 6 marzo 2024 “Indicazioni di carattere transitorio sulla profilazione dei responsabili di fase nei sistemi dell’Autorità”.</a:t>
            </a:r>
            <a:endParaRPr b="0" lang="it-IT" sz="1600" spc="-1" strike="noStrike">
              <a:solidFill>
                <a:srgbClr val="000000"/>
              </a:solidFill>
              <a:latin typeface="Arial"/>
            </a:endParaRPr>
          </a:p>
          <a:p>
            <a:pPr defTabSz="914400">
              <a:lnSpc>
                <a:spcPct val="100000"/>
              </a:lnSpc>
              <a:spcBef>
                <a:spcPts val="360"/>
              </a:spcBef>
            </a:pPr>
            <a:endParaRPr b="0" lang="it-IT" sz="16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600" spc="-1" strike="noStrike">
                <a:solidFill>
                  <a:srgbClr val="000000"/>
                </a:solidFill>
                <a:latin typeface="Titillium Web"/>
                <a:ea typeface="ヒラギノ角ゴ Pro W3"/>
              </a:rPr>
              <a:t>Nella fase di creazione della gara o di gestione possono operare anche altri soggetti individuati ma solo il RUP può:</a:t>
            </a:r>
            <a:endParaRPr b="0" lang="it-IT" sz="1600" spc="-1" strike="noStrike">
              <a:solidFill>
                <a:srgbClr val="000000"/>
              </a:solidFill>
              <a:latin typeface="Arial"/>
            </a:endParaRPr>
          </a:p>
          <a:p>
            <a:pPr marL="216000" indent="-216000" defTabSz="914400">
              <a:lnSpc>
                <a:spcPct val="100000"/>
              </a:lnSpc>
              <a:spcBef>
                <a:spcPts val="360"/>
              </a:spcBef>
              <a:buClr>
                <a:srgbClr val="000000"/>
              </a:buClr>
              <a:buFont typeface="Wingdings" charset="2"/>
              <a:buChar char=""/>
            </a:pPr>
            <a:r>
              <a:rPr b="0" lang="it-IT" sz="1600" spc="-1" strike="noStrike">
                <a:solidFill>
                  <a:srgbClr val="000000"/>
                </a:solidFill>
                <a:latin typeface="Titillium Web"/>
                <a:ea typeface="ヒラギノ角ゴ Pro W3"/>
              </a:rPr>
              <a:t>Acquisire il CIG</a:t>
            </a:r>
            <a:endParaRPr b="0" lang="it-IT" sz="1600" spc="-1" strike="noStrike">
              <a:solidFill>
                <a:srgbClr val="000000"/>
              </a:solidFill>
              <a:latin typeface="Arial"/>
            </a:endParaRPr>
          </a:p>
          <a:p>
            <a:pPr marL="216000" indent="-216000" defTabSz="914400">
              <a:lnSpc>
                <a:spcPct val="100000"/>
              </a:lnSpc>
              <a:spcBef>
                <a:spcPts val="360"/>
              </a:spcBef>
              <a:buClr>
                <a:srgbClr val="000000"/>
              </a:buClr>
              <a:buFont typeface="Wingdings" charset="2"/>
              <a:buChar char=""/>
            </a:pPr>
            <a:r>
              <a:rPr b="0" lang="it-IT" sz="1600" spc="-1" strike="noStrike">
                <a:solidFill>
                  <a:srgbClr val="000000"/>
                </a:solidFill>
                <a:latin typeface="Titillium Web"/>
                <a:ea typeface="ヒラギノ角ゴ Pro W3"/>
              </a:rPr>
              <a:t>Trasmettere bandi e avvisi alla BDNCP per la pubblicazione a livello europeo e/o nazionale</a:t>
            </a:r>
            <a:endParaRPr b="0" lang="it-IT" sz="1600" spc="-1" strike="noStrike">
              <a:solidFill>
                <a:srgbClr val="000000"/>
              </a:solidFill>
              <a:latin typeface="Arial"/>
            </a:endParaRPr>
          </a:p>
          <a:p>
            <a:pPr marL="216000" indent="-216000" defTabSz="914400">
              <a:lnSpc>
                <a:spcPct val="100000"/>
              </a:lnSpc>
              <a:spcBef>
                <a:spcPts val="360"/>
              </a:spcBef>
              <a:buClr>
                <a:srgbClr val="000000"/>
              </a:buClr>
              <a:buFont typeface="Wingdings" charset="2"/>
              <a:buChar char=""/>
            </a:pPr>
            <a:r>
              <a:rPr b="0" lang="it-IT" sz="1600" spc="-1" strike="noStrike">
                <a:solidFill>
                  <a:srgbClr val="000000"/>
                </a:solidFill>
                <a:latin typeface="Titillium Web"/>
                <a:ea typeface="ヒラギノ角ゴ Pro W3"/>
              </a:rPr>
              <a:t>Inviare le schede partecipanti S1 e/o S2</a:t>
            </a:r>
            <a:endParaRPr b="0" lang="it-IT" sz="1600" spc="-1" strike="noStrike">
              <a:solidFill>
                <a:srgbClr val="000000"/>
              </a:solidFill>
              <a:latin typeface="Arial"/>
            </a:endParaRPr>
          </a:p>
          <a:p>
            <a:pPr marL="216000" indent="-216000" defTabSz="914400">
              <a:lnSpc>
                <a:spcPct val="100000"/>
              </a:lnSpc>
              <a:spcBef>
                <a:spcPts val="360"/>
              </a:spcBef>
              <a:buClr>
                <a:srgbClr val="000000"/>
              </a:buClr>
              <a:buFont typeface="Wingdings" charset="2"/>
              <a:buChar char=""/>
            </a:pPr>
            <a:r>
              <a:rPr b="0" lang="it-IT" sz="1600" spc="-1" strike="noStrike">
                <a:solidFill>
                  <a:srgbClr val="000000"/>
                </a:solidFill>
                <a:latin typeface="Titillium Web"/>
                <a:ea typeface="DejaVu Sans"/>
              </a:rPr>
              <a:t>Tutte le operazioni che prevedono l’interazione con la PCP</a:t>
            </a:r>
            <a:endParaRPr b="0" lang="it-IT" sz="1600" spc="-1" strike="noStrike">
              <a:solidFill>
                <a:srgbClr val="000000"/>
              </a:solidFill>
              <a:latin typeface="Arial"/>
            </a:endParaRPr>
          </a:p>
          <a:p>
            <a:pPr defTabSz="914400">
              <a:lnSpc>
                <a:spcPct val="100000"/>
              </a:lnSpc>
              <a:spcBef>
                <a:spcPts val="360"/>
              </a:spcBef>
            </a:pPr>
            <a:endParaRPr b="0" lang="it-IT" sz="1600" spc="-1" strike="noStrike">
              <a:solidFill>
                <a:srgbClr val="000000"/>
              </a:solidFill>
              <a:latin typeface="Arial"/>
            </a:endParaRPr>
          </a:p>
          <a:p>
            <a:pPr defTabSz="914400">
              <a:lnSpc>
                <a:spcPct val="100000"/>
              </a:lnSpc>
              <a:spcBef>
                <a:spcPts val="360"/>
              </a:spcBef>
            </a:pPr>
            <a:endParaRPr b="0" lang="it-IT" sz="1600" spc="-1" strike="noStrike">
              <a:solidFill>
                <a:srgbClr val="000000"/>
              </a:solidFill>
              <a:latin typeface="Arial"/>
            </a:endParaRPr>
          </a:p>
        </p:txBody>
      </p:sp>
      <p:pic>
        <p:nvPicPr>
          <p:cNvPr id="94" name="Immagine 1" descr=""/>
          <p:cNvPicPr/>
          <p:nvPr/>
        </p:nvPicPr>
        <p:blipFill>
          <a:blip r:embed="rId2"/>
          <a:stretch/>
        </p:blipFill>
        <p:spPr>
          <a:xfrm>
            <a:off x="579960" y="43560"/>
            <a:ext cx="2836080" cy="995760"/>
          </a:xfrm>
          <a:prstGeom prst="rect">
            <a:avLst/>
          </a:prstGeom>
          <a:ln w="0">
            <a:noFill/>
          </a:ln>
        </p:spPr>
      </p:pic>
    </p:spTree>
  </p:cSld>
  <mc:AlternateContent>
    <mc:Choice Requires="p14">
      <p:transition spd="slow" p14:dur="2000"/>
    </mc:Choice>
    <mc:Fallback>
      <p:transition spd="slow"/>
    </mc:Fallback>
  </mc:AlternateContent>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2" name="PlaceHolder 1"/>
          <p:cNvSpPr>
            <a:spLocks noGrp="1"/>
          </p:cNvSpPr>
          <p:nvPr>
            <p:ph type="sldNum" idx="39"/>
          </p:nvPr>
        </p:nvSpPr>
        <p:spPr>
          <a:xfrm>
            <a:off x="10841400" y="6299280"/>
            <a:ext cx="972000" cy="455400"/>
          </a:xfrm>
          <a:prstGeom prst="rect">
            <a:avLst/>
          </a:prstGeom>
          <a:noFill/>
          <a:ln w="0">
            <a:noFill/>
          </a:ln>
        </p:spPr>
        <p:txBody>
          <a:bodyPr numCol="1" spcCol="0" lIns="90000" rIns="90000" tIns="45000" bIns="45000" anchor="t">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03A5D903-BF01-476A-BE11-4E1944F8E941}"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233" name="PlaceHolder 2"/>
          <p:cNvSpPr>
            <a:spLocks noGrp="1"/>
          </p:cNvSpPr>
          <p:nvPr>
            <p:ph type="title"/>
          </p:nvPr>
        </p:nvSpPr>
        <p:spPr>
          <a:xfrm>
            <a:off x="766800" y="1153440"/>
            <a:ext cx="10935720" cy="455400"/>
          </a:xfrm>
          <a:prstGeom prst="rect">
            <a:avLst/>
          </a:prstGeom>
          <a:noFill/>
          <a:ln w="0">
            <a:noFill/>
          </a:ln>
        </p:spPr>
        <p:txBody>
          <a:bodyPr lIns="90000" rIns="90000" tIns="45000" bIns="45000" anchor="t">
            <a:noAutofit/>
          </a:bodyPr>
          <a:p>
            <a:pPr indent="0" algn="ctr" defTabSz="914400">
              <a:lnSpc>
                <a:spcPct val="100000"/>
              </a:lnSpc>
              <a:buNone/>
            </a:pPr>
            <a:r>
              <a:rPr b="1" lang="it-IT" sz="2400" spc="-1" strike="noStrike">
                <a:solidFill>
                  <a:srgbClr val="005e7d"/>
                </a:solidFill>
                <a:latin typeface="Titillium Web"/>
                <a:ea typeface="ヒラギノ角ゴ Pro W3"/>
              </a:rPr>
              <a:t>Procedura Aperta  sopra soglia </a:t>
            </a:r>
            <a:endParaRPr b="0" lang="it-IT" sz="2400" spc="-1" strike="noStrike">
              <a:solidFill>
                <a:schemeClr val="dk1"/>
              </a:solidFill>
              <a:latin typeface="Arial"/>
            </a:endParaRPr>
          </a:p>
        </p:txBody>
      </p:sp>
      <p:sp>
        <p:nvSpPr>
          <p:cNvPr id="234" name="Rectangle 3"/>
          <p:cNvSpPr/>
          <p:nvPr/>
        </p:nvSpPr>
        <p:spPr>
          <a:xfrm>
            <a:off x="376920" y="1534320"/>
            <a:ext cx="11436840" cy="4946040"/>
          </a:xfrm>
          <a:prstGeom prst="rect">
            <a:avLst/>
          </a:prstGeom>
          <a:noFill/>
          <a:ln w="0">
            <a:noFill/>
          </a:ln>
        </p:spPr>
        <p:style>
          <a:lnRef idx="0"/>
          <a:fillRef idx="0"/>
          <a:effectRef idx="0"/>
          <a:fontRef idx="minor"/>
        </p:style>
        <p:txBody>
          <a:bodyPr lIns="90000" rIns="90000" tIns="45000" bIns="45000" anchor="t">
            <a:noAutofit/>
          </a:bodyPr>
          <a:p>
            <a:pPr algn="just" defTabSz="914400">
              <a:lnSpc>
                <a:spcPct val="100000"/>
              </a:lnSpc>
              <a:spcBef>
                <a:spcPts val="360"/>
              </a:spcBef>
            </a:pPr>
            <a:endParaRPr b="0" lang="it-IT" sz="1800" spc="-1" strike="noStrike">
              <a:solidFill>
                <a:srgbClr val="000000"/>
              </a:solidFill>
              <a:latin typeface="Arial"/>
            </a:endParaRPr>
          </a:p>
          <a:p>
            <a:pPr algn="just" defTabSz="914400">
              <a:lnSpc>
                <a:spcPct val="100000"/>
              </a:lnSpc>
              <a:spcBef>
                <a:spcPts val="360"/>
              </a:spcBef>
            </a:pPr>
            <a:r>
              <a:rPr b="0" lang="it-IT" sz="1800" spc="-1" strike="noStrike">
                <a:solidFill>
                  <a:srgbClr val="000000"/>
                </a:solidFill>
                <a:latin typeface="Titillium Web"/>
                <a:ea typeface="ヒラギノ角ゴ Pro W3"/>
              </a:rPr>
              <a:t>Dopo la scadenza del termine per la presentazione delle offerte occorre trasmettere tramite la scheda S2 l’elenco dei soggetti che hanno presentato offerta per poter accedere al FVOE per effettuare i controlli</a:t>
            </a:r>
            <a:endParaRPr b="0" lang="it-IT" sz="1800" spc="-1" strike="noStrike">
              <a:solidFill>
                <a:srgbClr val="000000"/>
              </a:solidFill>
              <a:latin typeface="Arial"/>
            </a:endParaRPr>
          </a:p>
          <a:p>
            <a:pPr algn="just" defTabSz="914400">
              <a:lnSpc>
                <a:spcPct val="100000"/>
              </a:lnSpc>
              <a:spcBef>
                <a:spcPts val="360"/>
              </a:spcBef>
            </a:pPr>
            <a:endParaRPr b="0" lang="it-IT" sz="1800" spc="-1" strike="noStrike">
              <a:solidFill>
                <a:srgbClr val="000000"/>
              </a:solidFill>
              <a:latin typeface="Arial"/>
            </a:endParaRPr>
          </a:p>
          <a:p>
            <a:pPr algn="just" defTabSz="914400">
              <a:lnSpc>
                <a:spcPct val="100000"/>
              </a:lnSpc>
              <a:spcBef>
                <a:spcPts val="360"/>
              </a:spcBef>
            </a:pPr>
            <a:r>
              <a:rPr b="0" lang="it-IT" sz="1800" spc="-1" strike="noStrike">
                <a:solidFill>
                  <a:srgbClr val="000000"/>
                </a:solidFill>
                <a:latin typeface="Titillium Web"/>
                <a:ea typeface="ヒラギノ角ゴ Pro W3"/>
              </a:rPr>
              <a:t>Dopo l’adozione del decreto di aggiudicazione si comunica l’avvenuta aggiudicazione con l’invio dei dati e la compilazione dell’E-form relativo all’avviso di aggiudicazione mediante la scheda A1_29 per regime ordinario</a:t>
            </a:r>
            <a:endParaRPr b="0" lang="it-IT" sz="1800" spc="-1" strike="noStrike">
              <a:solidFill>
                <a:srgbClr val="000000"/>
              </a:solidFill>
              <a:latin typeface="Arial"/>
            </a:endParaRPr>
          </a:p>
          <a:p>
            <a:pPr algn="just" defTabSz="914400">
              <a:lnSpc>
                <a:spcPct val="100000"/>
              </a:lnSpc>
              <a:spcBef>
                <a:spcPts val="360"/>
              </a:spcBef>
            </a:pPr>
            <a:endParaRPr b="0" lang="it-IT" sz="1800" spc="-1" strike="noStrike">
              <a:solidFill>
                <a:srgbClr val="000000"/>
              </a:solidFill>
              <a:latin typeface="Arial"/>
            </a:endParaRPr>
          </a:p>
          <a:p>
            <a:pPr algn="just" defTabSz="914400">
              <a:lnSpc>
                <a:spcPct val="100000"/>
              </a:lnSpc>
              <a:spcBef>
                <a:spcPts val="360"/>
              </a:spcBef>
            </a:pPr>
            <a:r>
              <a:rPr b="0" lang="it-IT" sz="1800" spc="-1" strike="noStrike">
                <a:solidFill>
                  <a:srgbClr val="000000"/>
                </a:solidFill>
                <a:latin typeface="Titillium Web"/>
                <a:ea typeface="ヒラギノ角ゴ Pro W3"/>
              </a:rPr>
              <a:t>BDNCP trasmette gli atti all’Ufficio delle pubblicazioni dell’Unione Europea per la pubblicazione nella GUUE e pubblica l’avviso sulla PVL;</a:t>
            </a:r>
            <a:r>
              <a:rPr b="0" lang="it-IT" sz="1800" spc="-1" strike="noStrike">
                <a:solidFill>
                  <a:srgbClr val="000000"/>
                </a:solidFill>
                <a:highlight>
                  <a:srgbClr val="ffff00"/>
                </a:highlight>
                <a:latin typeface="Titillium Web"/>
                <a:ea typeface="ヒラギノ角ゴ Pro W3"/>
              </a:rPr>
              <a:t> </a:t>
            </a:r>
            <a:endParaRPr b="0" lang="it-IT" sz="1800" spc="-1" strike="noStrike">
              <a:solidFill>
                <a:srgbClr val="000000"/>
              </a:solidFill>
              <a:latin typeface="Arial"/>
            </a:endParaRPr>
          </a:p>
          <a:p>
            <a:pPr algn="just" defTabSz="914400">
              <a:lnSpc>
                <a:spcPct val="100000"/>
              </a:lnSpc>
              <a:spcBef>
                <a:spcPts val="360"/>
              </a:spcBef>
            </a:pPr>
            <a:endParaRPr b="0" lang="it-IT" sz="1800" spc="-1" strike="noStrike">
              <a:solidFill>
                <a:srgbClr val="000000"/>
              </a:solidFill>
              <a:latin typeface="Arial"/>
            </a:endParaRPr>
          </a:p>
          <a:p>
            <a:pPr algn="just" defTabSz="914400">
              <a:lnSpc>
                <a:spcPct val="100000"/>
              </a:lnSpc>
              <a:spcBef>
                <a:spcPts val="360"/>
              </a:spcBef>
            </a:pPr>
            <a:r>
              <a:rPr b="0" lang="it-IT" sz="1800" spc="-1" strike="noStrike">
                <a:solidFill>
                  <a:srgbClr val="000000"/>
                </a:solidFill>
                <a:latin typeface="Titillium Web"/>
                <a:ea typeface="ヒラギノ角ゴ Pro W3"/>
              </a:rPr>
              <a:t>Si procede dopo la stipula del contratto a comunicare l’avvenuta stipula con la scheda SC </a:t>
            </a:r>
            <a:endParaRPr b="0" lang="it-IT" sz="1800" spc="-1" strike="noStrike">
              <a:solidFill>
                <a:srgbClr val="000000"/>
              </a:solidFill>
              <a:latin typeface="Arial"/>
            </a:endParaRPr>
          </a:p>
          <a:p>
            <a:pPr algn="just" defTabSz="914400">
              <a:lnSpc>
                <a:spcPct val="100000"/>
              </a:lnSpc>
              <a:spcBef>
                <a:spcPts val="360"/>
              </a:spcBef>
            </a:pPr>
            <a:endParaRPr b="0" lang="it-IT" sz="1800" spc="-1" strike="noStrike">
              <a:solidFill>
                <a:srgbClr val="000000"/>
              </a:solidFill>
              <a:latin typeface="Arial"/>
            </a:endParaRPr>
          </a:p>
          <a:p>
            <a:pPr algn="just" defTabSz="914400">
              <a:lnSpc>
                <a:spcPct val="100000"/>
              </a:lnSpc>
              <a:spcBef>
                <a:spcPts val="360"/>
              </a:spcBef>
            </a:pP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p:txBody>
      </p:sp>
      <p:pic>
        <p:nvPicPr>
          <p:cNvPr id="235" name="Immagine 1" descr=""/>
          <p:cNvPicPr/>
          <p:nvPr/>
        </p:nvPicPr>
        <p:blipFill>
          <a:blip r:embed="rId1"/>
          <a:stretch/>
        </p:blipFill>
        <p:spPr>
          <a:xfrm>
            <a:off x="579960" y="43560"/>
            <a:ext cx="2836440" cy="996120"/>
          </a:xfrm>
          <a:prstGeom prst="rect">
            <a:avLst/>
          </a:prstGeom>
          <a:ln w="0">
            <a:noFill/>
          </a:ln>
        </p:spPr>
      </p:pic>
    </p:spTree>
  </p:cSld>
  <mc:AlternateContent>
    <mc:Choice Requires="p14">
      <p:transition spd="slow" p14:dur="2000"/>
    </mc:Choice>
    <mc:Fallback>
      <p:transition spd="slow"/>
    </mc:Fallback>
  </mc:AlternateContent>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6" name="PlaceHolder 1"/>
          <p:cNvSpPr>
            <a:spLocks noGrp="1"/>
          </p:cNvSpPr>
          <p:nvPr>
            <p:ph type="sldNum" idx="40"/>
          </p:nvPr>
        </p:nvSpPr>
        <p:spPr>
          <a:xfrm>
            <a:off x="10841400" y="6299280"/>
            <a:ext cx="972000" cy="455400"/>
          </a:xfrm>
          <a:prstGeom prst="rect">
            <a:avLst/>
          </a:prstGeom>
          <a:noFill/>
          <a:ln w="0">
            <a:noFill/>
          </a:ln>
        </p:spPr>
        <p:txBody>
          <a:bodyPr numCol="1" spcCol="0" lIns="90000" rIns="90000" tIns="45000" bIns="45000" anchor="t">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E25AF1B9-3867-4625-A41F-26B19DC0E202}"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237" name="PlaceHolder 2"/>
          <p:cNvSpPr>
            <a:spLocks noGrp="1"/>
          </p:cNvSpPr>
          <p:nvPr>
            <p:ph type="title"/>
          </p:nvPr>
        </p:nvSpPr>
        <p:spPr>
          <a:xfrm>
            <a:off x="766800" y="1153440"/>
            <a:ext cx="10935720" cy="455400"/>
          </a:xfrm>
          <a:prstGeom prst="rect">
            <a:avLst/>
          </a:prstGeom>
          <a:noFill/>
          <a:ln w="0">
            <a:noFill/>
          </a:ln>
        </p:spPr>
        <p:txBody>
          <a:bodyPr lIns="90000" rIns="90000" tIns="45000" bIns="45000" anchor="t">
            <a:noAutofit/>
          </a:bodyPr>
          <a:p>
            <a:pPr indent="0" algn="ctr" defTabSz="914400">
              <a:lnSpc>
                <a:spcPct val="100000"/>
              </a:lnSpc>
              <a:buNone/>
            </a:pPr>
            <a:r>
              <a:rPr b="1" lang="it-IT" sz="2400" spc="-1" strike="noStrike">
                <a:solidFill>
                  <a:srgbClr val="005e7d"/>
                </a:solidFill>
                <a:latin typeface="Titillium Web"/>
                <a:ea typeface="ヒラギノ角ゴ Pro W3"/>
              </a:rPr>
              <a:t>Procedura Aperta  sotto  soglia </a:t>
            </a:r>
            <a:endParaRPr b="0" lang="it-IT" sz="2400" spc="-1" strike="noStrike">
              <a:solidFill>
                <a:schemeClr val="dk1"/>
              </a:solidFill>
              <a:latin typeface="Arial"/>
            </a:endParaRPr>
          </a:p>
        </p:txBody>
      </p:sp>
      <p:sp>
        <p:nvSpPr>
          <p:cNvPr id="238" name="Rectangle 3"/>
          <p:cNvSpPr/>
          <p:nvPr/>
        </p:nvSpPr>
        <p:spPr>
          <a:xfrm>
            <a:off x="376920" y="1534320"/>
            <a:ext cx="11436840" cy="4946040"/>
          </a:xfrm>
          <a:prstGeom prst="rect">
            <a:avLst/>
          </a:prstGeom>
          <a:noFill/>
          <a:ln w="0">
            <a:noFill/>
          </a:ln>
        </p:spPr>
        <p:style>
          <a:lnRef idx="0"/>
          <a:fillRef idx="0"/>
          <a:effectRef idx="0"/>
          <a:fontRef idx="minor"/>
        </p:style>
        <p:txBody>
          <a:bodyPr lIns="90000" rIns="90000" tIns="45000" bIns="45000" anchor="t">
            <a:noAutofit/>
          </a:bodyPr>
          <a:p>
            <a:pPr algn="just" defTabSz="914400">
              <a:lnSpc>
                <a:spcPct val="100000"/>
              </a:lnSpc>
              <a:spcBef>
                <a:spcPts val="360"/>
              </a:spcBef>
            </a:pPr>
            <a:r>
              <a:rPr b="0" lang="it-IT" sz="1800" spc="-1" strike="noStrike">
                <a:solidFill>
                  <a:srgbClr val="000000"/>
                </a:solidFill>
                <a:latin typeface="Titillium Web"/>
                <a:ea typeface="ヒラギノ角ゴ Pro W3"/>
              </a:rPr>
              <a:t>Dopo l’adozione della determina a contrarre con la quale si approvano gli atti si imposta la procedura in piattaforma con l’inserimento delle informazioni necessarie per l’avvio della procedura di affidamento</a:t>
            </a:r>
            <a:endParaRPr b="0" lang="it-IT" sz="1800" spc="-1" strike="noStrike">
              <a:solidFill>
                <a:srgbClr val="000000"/>
              </a:solidFill>
              <a:latin typeface="Arial"/>
            </a:endParaRPr>
          </a:p>
          <a:p>
            <a:pPr algn="just" defTabSz="914400">
              <a:lnSpc>
                <a:spcPct val="100000"/>
              </a:lnSpc>
              <a:spcBef>
                <a:spcPts val="360"/>
              </a:spcBef>
            </a:pPr>
            <a:endParaRPr b="0" lang="it-IT" sz="1800" spc="-1" strike="noStrike">
              <a:solidFill>
                <a:srgbClr val="000000"/>
              </a:solidFill>
              <a:latin typeface="Arial"/>
            </a:endParaRPr>
          </a:p>
          <a:p>
            <a:pPr algn="just" defTabSz="914400">
              <a:lnSpc>
                <a:spcPct val="100000"/>
              </a:lnSpc>
              <a:spcBef>
                <a:spcPts val="360"/>
              </a:spcBef>
            </a:pPr>
            <a:r>
              <a:rPr b="0" lang="it-IT" sz="1800" spc="-1" strike="noStrike">
                <a:solidFill>
                  <a:srgbClr val="000000"/>
                </a:solidFill>
                <a:latin typeface="Titillium Web"/>
                <a:ea typeface="ヒラギノ角ゴ Pro W3"/>
              </a:rPr>
              <a:t>Nella piattaforma di approvvigionamento sono inserite tutte le informazioni che sono necessarie alla definizione del Lotto.</a:t>
            </a:r>
            <a:endParaRPr b="0" lang="it-IT" sz="1800" spc="-1" strike="noStrike">
              <a:solidFill>
                <a:srgbClr val="000000"/>
              </a:solidFill>
              <a:latin typeface="Arial"/>
            </a:endParaRPr>
          </a:p>
          <a:p>
            <a:pPr algn="just" defTabSz="914400">
              <a:lnSpc>
                <a:spcPct val="100000"/>
              </a:lnSpc>
              <a:spcBef>
                <a:spcPts val="360"/>
              </a:spcBef>
            </a:pPr>
            <a:endParaRPr b="0" lang="it-IT" sz="1800" spc="-1" strike="noStrike">
              <a:solidFill>
                <a:srgbClr val="000000"/>
              </a:solidFill>
              <a:latin typeface="Arial"/>
            </a:endParaRPr>
          </a:p>
          <a:p>
            <a:pPr algn="just" defTabSz="914400">
              <a:lnSpc>
                <a:spcPct val="100000"/>
              </a:lnSpc>
              <a:spcBef>
                <a:spcPts val="360"/>
              </a:spcBef>
            </a:pPr>
            <a:r>
              <a:rPr b="0" lang="it-IT" sz="1800" spc="-1" strike="noStrike">
                <a:solidFill>
                  <a:srgbClr val="000000"/>
                </a:solidFill>
                <a:latin typeface="Titillium Web"/>
                <a:ea typeface="ヒラギノ角ゴ Pro W3"/>
              </a:rPr>
              <a:t>Tali informazioni sono richieste da ANAC per la definizione e acquisizione del CIG con la scheda P2_16 per le aperte settore ordinario </a:t>
            </a:r>
            <a:endParaRPr b="0" lang="it-IT" sz="1800" spc="-1" strike="noStrike">
              <a:solidFill>
                <a:srgbClr val="000000"/>
              </a:solidFill>
              <a:latin typeface="Arial"/>
            </a:endParaRPr>
          </a:p>
          <a:p>
            <a:pPr algn="just" defTabSz="914400">
              <a:lnSpc>
                <a:spcPct val="100000"/>
              </a:lnSpc>
              <a:spcBef>
                <a:spcPts val="360"/>
              </a:spcBef>
            </a:pPr>
            <a:endParaRPr b="0" lang="it-IT" sz="1800" spc="-1" strike="noStrike">
              <a:solidFill>
                <a:srgbClr val="000000"/>
              </a:solidFill>
              <a:latin typeface="Arial"/>
            </a:endParaRPr>
          </a:p>
          <a:p>
            <a:pPr algn="just" defTabSz="914400">
              <a:lnSpc>
                <a:spcPct val="100000"/>
              </a:lnSpc>
              <a:spcBef>
                <a:spcPts val="360"/>
              </a:spcBef>
            </a:pPr>
            <a:r>
              <a:rPr b="0" lang="it-IT" sz="1800" spc="-1" strike="noStrike">
                <a:solidFill>
                  <a:srgbClr val="000000"/>
                </a:solidFill>
                <a:latin typeface="Titillium Web"/>
                <a:ea typeface="ヒラギノ角ゴ Pro W3"/>
              </a:rPr>
              <a:t>Acquisizione del CIG e invio della procedura in pubblicazione alla BDNCP</a:t>
            </a:r>
            <a:endParaRPr b="0" lang="it-IT" sz="1800" spc="-1" strike="noStrike">
              <a:solidFill>
                <a:srgbClr val="000000"/>
              </a:solidFill>
              <a:latin typeface="Arial"/>
            </a:endParaRPr>
          </a:p>
          <a:p>
            <a:pPr algn="just" defTabSz="914400">
              <a:lnSpc>
                <a:spcPct val="100000"/>
              </a:lnSpc>
              <a:spcBef>
                <a:spcPts val="360"/>
              </a:spcBef>
            </a:pPr>
            <a:endParaRPr b="0" lang="it-IT" sz="1800" spc="-1" strike="noStrike">
              <a:solidFill>
                <a:srgbClr val="000000"/>
              </a:solidFill>
              <a:latin typeface="Arial"/>
            </a:endParaRPr>
          </a:p>
          <a:p>
            <a:pPr algn="just" defTabSz="914400">
              <a:lnSpc>
                <a:spcPct val="100000"/>
              </a:lnSpc>
              <a:spcBef>
                <a:spcPts val="360"/>
              </a:spcBef>
            </a:pPr>
            <a:r>
              <a:rPr b="0" lang="it-IT" sz="1800" spc="-1" strike="noStrike">
                <a:solidFill>
                  <a:srgbClr val="000000"/>
                </a:solidFill>
                <a:latin typeface="Titillium Web"/>
                <a:ea typeface="ヒラギノ角ゴ Pro W3"/>
              </a:rPr>
              <a:t>La BDNCP procede alla pubblicazione della procedura sulla piattaforma a valore legale PVL </a:t>
            </a:r>
            <a:endParaRPr b="0" lang="it-IT" sz="1800" spc="-1" strike="noStrike">
              <a:solidFill>
                <a:srgbClr val="000000"/>
              </a:solidFill>
              <a:latin typeface="Arial"/>
            </a:endParaRPr>
          </a:p>
          <a:p>
            <a:pPr algn="just" defTabSz="914400">
              <a:lnSpc>
                <a:spcPct val="100000"/>
              </a:lnSpc>
              <a:spcBef>
                <a:spcPts val="360"/>
              </a:spcBef>
            </a:pPr>
            <a:r>
              <a:rPr b="0" lang="it-IT" sz="1800" spc="-1" strike="noStrike">
                <a:solidFill>
                  <a:srgbClr val="000000"/>
                </a:solidFill>
                <a:latin typeface="Titillium Web"/>
                <a:ea typeface="ヒラギノ角ゴ Pro W3"/>
              </a:rPr>
              <a:t>La BDNCP pubblica il giorno successivo  le richieste di pubblicazione pervenute entro le ore 18.00</a:t>
            </a:r>
            <a:endParaRPr b="0" lang="it-IT" sz="1800" spc="-1" strike="noStrike">
              <a:solidFill>
                <a:srgbClr val="000000"/>
              </a:solidFill>
              <a:latin typeface="Arial"/>
            </a:endParaRPr>
          </a:p>
          <a:p>
            <a:pPr algn="just" defTabSz="914400">
              <a:lnSpc>
                <a:spcPct val="100000"/>
              </a:lnSpc>
              <a:spcBef>
                <a:spcPts val="360"/>
              </a:spcBef>
            </a:pPr>
            <a:r>
              <a:rPr b="0" lang="it-IT" sz="1800" spc="-1" strike="noStrike">
                <a:solidFill>
                  <a:srgbClr val="000000"/>
                </a:solidFill>
                <a:latin typeface="Titillium Web"/>
                <a:ea typeface="ヒラギノ角ゴ Pro W3"/>
              </a:rPr>
              <a:t>Occorre prestare attenzione nella definizione dei tempi per presentare offerta al momento in cui avviene la pubblicazione</a:t>
            </a:r>
            <a:endParaRPr b="0" lang="it-IT" sz="1800" spc="-1" strike="noStrike">
              <a:solidFill>
                <a:srgbClr val="000000"/>
              </a:solidFill>
              <a:latin typeface="Arial"/>
            </a:endParaRPr>
          </a:p>
          <a:p>
            <a:pPr algn="just" defTabSz="914400">
              <a:lnSpc>
                <a:spcPct val="100000"/>
              </a:lnSpc>
              <a:spcBef>
                <a:spcPts val="360"/>
              </a:spcBef>
            </a:pP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p:txBody>
      </p:sp>
      <p:pic>
        <p:nvPicPr>
          <p:cNvPr id="239" name="Immagine 1" descr=""/>
          <p:cNvPicPr/>
          <p:nvPr/>
        </p:nvPicPr>
        <p:blipFill>
          <a:blip r:embed="rId1"/>
          <a:stretch/>
        </p:blipFill>
        <p:spPr>
          <a:xfrm>
            <a:off x="579960" y="43560"/>
            <a:ext cx="2836440" cy="996120"/>
          </a:xfrm>
          <a:prstGeom prst="rect">
            <a:avLst/>
          </a:prstGeom>
          <a:ln w="0">
            <a:noFill/>
          </a:ln>
        </p:spPr>
      </p:pic>
    </p:spTree>
  </p:cSld>
  <mc:AlternateContent>
    <mc:Choice Requires="p14">
      <p:transition spd="slow" p14:dur="2000"/>
    </mc:Choice>
    <mc:Fallback>
      <p:transition spd="slow"/>
    </mc:Fallback>
  </mc:AlternateContent>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0" name="PlaceHolder 1"/>
          <p:cNvSpPr>
            <a:spLocks noGrp="1"/>
          </p:cNvSpPr>
          <p:nvPr>
            <p:ph type="sldNum" idx="41"/>
          </p:nvPr>
        </p:nvSpPr>
        <p:spPr>
          <a:xfrm>
            <a:off x="10841400" y="6299280"/>
            <a:ext cx="972000" cy="455400"/>
          </a:xfrm>
          <a:prstGeom prst="rect">
            <a:avLst/>
          </a:prstGeom>
          <a:noFill/>
          <a:ln w="0">
            <a:noFill/>
          </a:ln>
        </p:spPr>
        <p:txBody>
          <a:bodyPr numCol="1" spcCol="0" lIns="90000" rIns="90000" tIns="45000" bIns="45000" anchor="t">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DC803B85-70AC-4EE3-8893-DA3111174C2C}"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241" name="PlaceHolder 2"/>
          <p:cNvSpPr>
            <a:spLocks noGrp="1"/>
          </p:cNvSpPr>
          <p:nvPr>
            <p:ph type="title"/>
          </p:nvPr>
        </p:nvSpPr>
        <p:spPr>
          <a:xfrm>
            <a:off x="766800" y="1153440"/>
            <a:ext cx="10935720" cy="455400"/>
          </a:xfrm>
          <a:prstGeom prst="rect">
            <a:avLst/>
          </a:prstGeom>
          <a:noFill/>
          <a:ln w="0">
            <a:noFill/>
          </a:ln>
        </p:spPr>
        <p:txBody>
          <a:bodyPr lIns="90000" rIns="90000" tIns="45000" bIns="45000" anchor="t">
            <a:noAutofit/>
          </a:bodyPr>
          <a:p>
            <a:pPr indent="0" algn="ctr" defTabSz="914400">
              <a:lnSpc>
                <a:spcPct val="100000"/>
              </a:lnSpc>
              <a:buNone/>
            </a:pPr>
            <a:r>
              <a:rPr b="1" lang="it-IT" sz="2400" spc="-1" strike="noStrike">
                <a:solidFill>
                  <a:srgbClr val="005e7d"/>
                </a:solidFill>
                <a:latin typeface="Titillium Web"/>
                <a:ea typeface="ヒラギノ角ゴ Pro W3"/>
              </a:rPr>
              <a:t>Procedura Aperta sotto soglia </a:t>
            </a:r>
            <a:endParaRPr b="0" lang="it-IT" sz="2400" spc="-1" strike="noStrike">
              <a:solidFill>
                <a:schemeClr val="dk1"/>
              </a:solidFill>
              <a:latin typeface="Arial"/>
            </a:endParaRPr>
          </a:p>
        </p:txBody>
      </p:sp>
      <p:sp>
        <p:nvSpPr>
          <p:cNvPr id="242" name="Rectangle 3"/>
          <p:cNvSpPr/>
          <p:nvPr/>
        </p:nvSpPr>
        <p:spPr>
          <a:xfrm>
            <a:off x="376920" y="1534320"/>
            <a:ext cx="11436840" cy="4946040"/>
          </a:xfrm>
          <a:prstGeom prst="rect">
            <a:avLst/>
          </a:prstGeom>
          <a:noFill/>
          <a:ln w="0">
            <a:noFill/>
          </a:ln>
        </p:spPr>
        <p:style>
          <a:lnRef idx="0"/>
          <a:fillRef idx="0"/>
          <a:effectRef idx="0"/>
          <a:fontRef idx="minor"/>
        </p:style>
        <p:txBody>
          <a:bodyPr lIns="90000" rIns="90000" tIns="45000" bIns="45000" anchor="t">
            <a:noAutofit/>
          </a:bodyPr>
          <a:p>
            <a:pPr algn="just" defTabSz="914400">
              <a:lnSpc>
                <a:spcPct val="100000"/>
              </a:lnSpc>
              <a:spcBef>
                <a:spcPts val="360"/>
              </a:spcBef>
            </a:pPr>
            <a:endParaRPr b="0" lang="it-IT" sz="1800" spc="-1" strike="noStrike">
              <a:solidFill>
                <a:srgbClr val="000000"/>
              </a:solidFill>
              <a:latin typeface="Arial"/>
            </a:endParaRPr>
          </a:p>
          <a:p>
            <a:pPr algn="just" defTabSz="914400">
              <a:lnSpc>
                <a:spcPct val="100000"/>
              </a:lnSpc>
              <a:spcBef>
                <a:spcPts val="360"/>
              </a:spcBef>
            </a:pPr>
            <a:r>
              <a:rPr b="0" lang="it-IT" sz="1800" spc="-1" strike="noStrike">
                <a:solidFill>
                  <a:srgbClr val="000000"/>
                </a:solidFill>
                <a:latin typeface="Titillium Web"/>
                <a:ea typeface="ヒラギノ角ゴ Pro W3"/>
              </a:rPr>
              <a:t>Dopo la scadenza del termine per la presentazione delle offerte occorre trasmettere tramite la scheda S2 l’elenco dei soggetti che hanno presentato offerta per poter accedere al FVOE per effettuare i controlli</a:t>
            </a:r>
            <a:endParaRPr b="0" lang="it-IT" sz="1800" spc="-1" strike="noStrike">
              <a:solidFill>
                <a:srgbClr val="000000"/>
              </a:solidFill>
              <a:latin typeface="Arial"/>
            </a:endParaRPr>
          </a:p>
          <a:p>
            <a:pPr algn="just" defTabSz="914400">
              <a:lnSpc>
                <a:spcPct val="100000"/>
              </a:lnSpc>
              <a:spcBef>
                <a:spcPts val="360"/>
              </a:spcBef>
            </a:pPr>
            <a:endParaRPr b="0" lang="it-IT" sz="1800" spc="-1" strike="noStrike">
              <a:solidFill>
                <a:srgbClr val="000000"/>
              </a:solidFill>
              <a:latin typeface="Arial"/>
            </a:endParaRPr>
          </a:p>
          <a:p>
            <a:pPr algn="just" defTabSz="914400">
              <a:lnSpc>
                <a:spcPct val="100000"/>
              </a:lnSpc>
              <a:spcBef>
                <a:spcPts val="360"/>
              </a:spcBef>
            </a:pPr>
            <a:r>
              <a:rPr b="0" lang="it-IT" sz="1800" spc="-1" strike="noStrike">
                <a:solidFill>
                  <a:srgbClr val="000000"/>
                </a:solidFill>
                <a:latin typeface="Titillium Web"/>
                <a:ea typeface="ヒラギノ角ゴ Pro W3"/>
              </a:rPr>
              <a:t>Dopo l’adozione del decreto di aggiudicazione si comunica l’avvenuta aggiudicazione con l’invio dei dati relativi all’aggiudicazione con la scheda A2_29 alla BDNCP che effettua la pubblicazione sulla PVL </a:t>
            </a:r>
            <a:endParaRPr b="0" lang="it-IT" sz="1800" spc="-1" strike="noStrike">
              <a:solidFill>
                <a:srgbClr val="000000"/>
              </a:solidFill>
              <a:latin typeface="Arial"/>
            </a:endParaRPr>
          </a:p>
          <a:p>
            <a:pPr algn="just" defTabSz="914400">
              <a:lnSpc>
                <a:spcPct val="100000"/>
              </a:lnSpc>
              <a:spcBef>
                <a:spcPts val="360"/>
              </a:spcBef>
            </a:pPr>
            <a:endParaRPr b="0" lang="it-IT" sz="1800" spc="-1" strike="noStrike">
              <a:solidFill>
                <a:srgbClr val="000000"/>
              </a:solidFill>
              <a:latin typeface="Arial"/>
            </a:endParaRPr>
          </a:p>
          <a:p>
            <a:pPr algn="just" defTabSz="914400">
              <a:lnSpc>
                <a:spcPct val="100000"/>
              </a:lnSpc>
              <a:spcBef>
                <a:spcPts val="360"/>
              </a:spcBef>
            </a:pPr>
            <a:r>
              <a:rPr b="0" lang="it-IT" sz="1800" spc="-1" strike="noStrike">
                <a:solidFill>
                  <a:srgbClr val="000000"/>
                </a:solidFill>
                <a:latin typeface="Titillium Web"/>
                <a:ea typeface="ヒラギノ角ゴ Pro W3"/>
              </a:rPr>
              <a:t>Si procede dopo la stipula del contratto a comunicare l’avvenuta stipula con la scheda SC </a:t>
            </a:r>
            <a:endParaRPr b="0" lang="it-IT" sz="1800" spc="-1" strike="noStrike">
              <a:solidFill>
                <a:srgbClr val="000000"/>
              </a:solidFill>
              <a:latin typeface="Arial"/>
            </a:endParaRPr>
          </a:p>
          <a:p>
            <a:pPr algn="just" defTabSz="914400">
              <a:lnSpc>
                <a:spcPct val="100000"/>
              </a:lnSpc>
              <a:spcBef>
                <a:spcPts val="360"/>
              </a:spcBef>
            </a:pPr>
            <a:endParaRPr b="0" lang="it-IT" sz="1800" spc="-1" strike="noStrike">
              <a:solidFill>
                <a:srgbClr val="000000"/>
              </a:solidFill>
              <a:latin typeface="Arial"/>
            </a:endParaRPr>
          </a:p>
          <a:p>
            <a:pPr algn="just" defTabSz="914400">
              <a:lnSpc>
                <a:spcPct val="100000"/>
              </a:lnSpc>
              <a:spcBef>
                <a:spcPts val="360"/>
              </a:spcBef>
            </a:pPr>
            <a:r>
              <a:rPr b="0" lang="it-IT" sz="1800" spc="-1" strike="noStrike">
                <a:solidFill>
                  <a:srgbClr val="000000"/>
                </a:solidFill>
                <a:latin typeface="Titillium Web"/>
                <a:ea typeface="ヒラギノ角ゴ Pro W3"/>
              </a:rPr>
              <a:t> </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p:txBody>
      </p:sp>
      <p:pic>
        <p:nvPicPr>
          <p:cNvPr id="243" name="Immagine 1" descr=""/>
          <p:cNvPicPr/>
          <p:nvPr/>
        </p:nvPicPr>
        <p:blipFill>
          <a:blip r:embed="rId1"/>
          <a:stretch/>
        </p:blipFill>
        <p:spPr>
          <a:xfrm>
            <a:off x="579960" y="43560"/>
            <a:ext cx="2836440" cy="996120"/>
          </a:xfrm>
          <a:prstGeom prst="rect">
            <a:avLst/>
          </a:prstGeom>
          <a:ln w="0">
            <a:noFill/>
          </a:ln>
        </p:spPr>
      </p:pic>
    </p:spTree>
  </p:cSld>
  <mc:AlternateContent>
    <mc:Choice Requires="p14">
      <p:transition spd="slow" p14:dur="2000"/>
    </mc:Choice>
    <mc:Fallback>
      <p:transition spd="slow"/>
    </mc:Fallback>
  </mc:AlternateContent>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4" name="PlaceHolder 1"/>
          <p:cNvSpPr>
            <a:spLocks noGrp="1"/>
          </p:cNvSpPr>
          <p:nvPr>
            <p:ph type="sldNum" idx="42"/>
          </p:nvPr>
        </p:nvSpPr>
        <p:spPr>
          <a:xfrm>
            <a:off x="10841400" y="6299280"/>
            <a:ext cx="972000" cy="455400"/>
          </a:xfrm>
          <a:prstGeom prst="rect">
            <a:avLst/>
          </a:prstGeom>
          <a:noFill/>
          <a:ln w="0">
            <a:noFill/>
          </a:ln>
        </p:spPr>
        <p:txBody>
          <a:bodyPr numCol="1" spcCol="0" lIns="90000" rIns="90000" tIns="45000" bIns="45000" anchor="t">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674D9A38-E6C0-4874-BC42-D9335107026D}"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245" name="PlaceHolder 2"/>
          <p:cNvSpPr>
            <a:spLocks noGrp="1"/>
          </p:cNvSpPr>
          <p:nvPr>
            <p:ph type="title"/>
          </p:nvPr>
        </p:nvSpPr>
        <p:spPr>
          <a:xfrm>
            <a:off x="766800" y="1153440"/>
            <a:ext cx="10935720" cy="455400"/>
          </a:xfrm>
          <a:prstGeom prst="rect">
            <a:avLst/>
          </a:prstGeom>
          <a:noFill/>
          <a:ln w="0">
            <a:noFill/>
          </a:ln>
        </p:spPr>
        <p:txBody>
          <a:bodyPr lIns="90000" rIns="90000" tIns="45000" bIns="45000" anchor="t">
            <a:noAutofit/>
          </a:bodyPr>
          <a:p>
            <a:pPr indent="0" algn="ctr" defTabSz="914400">
              <a:lnSpc>
                <a:spcPct val="100000"/>
              </a:lnSpc>
              <a:buNone/>
            </a:pPr>
            <a:r>
              <a:rPr b="1" lang="it-IT" sz="2400" spc="-1" strike="noStrike">
                <a:solidFill>
                  <a:srgbClr val="005e7d"/>
                </a:solidFill>
                <a:latin typeface="Titillium Web"/>
                <a:ea typeface="ヒラギノ角ゴ Pro W3"/>
              </a:rPr>
              <a:t>Supporto nell’utilizzo di START </a:t>
            </a:r>
            <a:endParaRPr b="0" lang="it-IT" sz="2400" spc="-1" strike="noStrike">
              <a:solidFill>
                <a:schemeClr val="dk1"/>
              </a:solidFill>
              <a:latin typeface="Arial"/>
            </a:endParaRPr>
          </a:p>
        </p:txBody>
      </p:sp>
      <p:sp>
        <p:nvSpPr>
          <p:cNvPr id="246" name="Rectangle 1"/>
          <p:cNvSpPr/>
          <p:nvPr/>
        </p:nvSpPr>
        <p:spPr>
          <a:xfrm>
            <a:off x="376920" y="1534320"/>
            <a:ext cx="11436840" cy="4946040"/>
          </a:xfrm>
          <a:prstGeom prst="rect">
            <a:avLst/>
          </a:prstGeom>
          <a:noFill/>
          <a:ln w="0">
            <a:noFill/>
          </a:ln>
        </p:spPr>
        <p:style>
          <a:lnRef idx="0"/>
          <a:fillRef idx="0"/>
          <a:effectRef idx="0"/>
          <a:fontRef idx="minor"/>
        </p:style>
        <p:txBody>
          <a:bodyPr lIns="90000" rIns="90000" tIns="45000" bIns="45000" anchor="t">
            <a:noAutofit/>
          </a:bodyPr>
          <a:p>
            <a:pPr algn="just" defTabSz="914400">
              <a:lnSpc>
                <a:spcPct val="100000"/>
              </a:lnSpc>
              <a:spcBef>
                <a:spcPts val="360"/>
              </a:spcBef>
            </a:pPr>
            <a:endParaRPr b="0" lang="it-IT" sz="1800" spc="-1" strike="noStrike">
              <a:solidFill>
                <a:srgbClr val="000000"/>
              </a:solidFill>
              <a:latin typeface="Arial"/>
            </a:endParaRPr>
          </a:p>
          <a:p>
            <a:pPr algn="ctr" defTabSz="914400">
              <a:lnSpc>
                <a:spcPct val="100000"/>
              </a:lnSpc>
              <a:spcBef>
                <a:spcPts val="360"/>
              </a:spcBef>
            </a:pPr>
            <a:r>
              <a:rPr b="0" lang="it-IT" sz="2000" spc="-1" strike="noStrike">
                <a:solidFill>
                  <a:srgbClr val="000000"/>
                </a:solidFill>
                <a:latin typeface="Titillium Web"/>
                <a:ea typeface="ヒラギノ角ゴ Pro W3"/>
              </a:rPr>
              <a:t>Customer Support dedicato alle stazioni appaltanti </a:t>
            </a:r>
            <a:endParaRPr b="0" lang="it-IT" sz="2000" spc="-1" strike="noStrike">
              <a:solidFill>
                <a:srgbClr val="000000"/>
              </a:solidFill>
              <a:latin typeface="Arial"/>
            </a:endParaRPr>
          </a:p>
          <a:p>
            <a:pPr algn="ctr" defTabSz="914400">
              <a:lnSpc>
                <a:spcPct val="100000"/>
              </a:lnSpc>
              <a:spcBef>
                <a:spcPts val="360"/>
              </a:spcBef>
            </a:pPr>
            <a:endParaRPr b="0" lang="it-IT" sz="2000" spc="-1" strike="noStrike">
              <a:solidFill>
                <a:srgbClr val="000000"/>
              </a:solidFill>
              <a:latin typeface="Arial"/>
            </a:endParaRPr>
          </a:p>
          <a:p>
            <a:pPr marL="216000" indent="-216000" algn="ctr" defTabSz="914400">
              <a:lnSpc>
                <a:spcPct val="100000"/>
              </a:lnSpc>
              <a:spcBef>
                <a:spcPts val="360"/>
              </a:spcBef>
              <a:buClr>
                <a:srgbClr val="000000"/>
              </a:buClr>
              <a:buSzPct val="45000"/>
              <a:buFont typeface="Wingdings" charset="2"/>
              <a:buChar char=""/>
            </a:pPr>
            <a:r>
              <a:rPr b="0" lang="it-IT" sz="2000" spc="-1" strike="noStrike">
                <a:solidFill>
                  <a:srgbClr val="000000"/>
                </a:solidFill>
                <a:latin typeface="Titillium Web"/>
                <a:ea typeface="ヒラギノ角ゴ Pro W3"/>
              </a:rPr>
              <a:t>055.642259</a:t>
            </a:r>
            <a:endParaRPr b="0" lang="it-IT" sz="2000" spc="-1" strike="noStrike">
              <a:solidFill>
                <a:srgbClr val="000000"/>
              </a:solidFill>
              <a:latin typeface="Arial"/>
            </a:endParaRPr>
          </a:p>
          <a:p>
            <a:pPr algn="ctr" defTabSz="914400">
              <a:lnSpc>
                <a:spcPct val="100000"/>
              </a:lnSpc>
              <a:spcBef>
                <a:spcPts val="360"/>
              </a:spcBef>
            </a:pPr>
            <a:endParaRPr b="0" lang="it-IT" sz="2000" spc="-1" strike="noStrike">
              <a:solidFill>
                <a:srgbClr val="000000"/>
              </a:solidFill>
              <a:latin typeface="Arial"/>
            </a:endParaRPr>
          </a:p>
          <a:p>
            <a:pPr marL="216000" indent="-216000" algn="ctr" defTabSz="914400">
              <a:lnSpc>
                <a:spcPct val="100000"/>
              </a:lnSpc>
              <a:spcBef>
                <a:spcPts val="360"/>
              </a:spcBef>
              <a:buClr>
                <a:srgbClr val="000000"/>
              </a:buClr>
              <a:buSzPct val="45000"/>
              <a:buFont typeface="Wingdings" charset="2"/>
              <a:buChar char=""/>
            </a:pPr>
            <a:r>
              <a:rPr b="0" lang="it-IT" sz="2000" spc="-1" strike="noStrike">
                <a:solidFill>
                  <a:srgbClr val="000000"/>
                </a:solidFill>
                <a:latin typeface="Titillium Web"/>
                <a:ea typeface="ヒラギノ角ゴ Pro W3"/>
              </a:rPr>
              <a:t>start.sa@pamercato.it</a:t>
            </a:r>
            <a:endParaRPr b="0" lang="it-IT" sz="2000" spc="-1" strike="noStrike">
              <a:solidFill>
                <a:srgbClr val="000000"/>
              </a:solidFill>
              <a:latin typeface="Arial"/>
            </a:endParaRPr>
          </a:p>
          <a:p>
            <a:pPr algn="ctr" defTabSz="914400">
              <a:lnSpc>
                <a:spcPct val="100000"/>
              </a:lnSpc>
              <a:spcBef>
                <a:spcPts val="360"/>
              </a:spcBef>
            </a:pPr>
            <a:endParaRPr b="0" lang="it-IT" sz="2000" spc="-1" strike="noStrike">
              <a:solidFill>
                <a:srgbClr val="000000"/>
              </a:solidFill>
              <a:latin typeface="Arial"/>
            </a:endParaRPr>
          </a:p>
          <a:p>
            <a:pPr algn="ctr" defTabSz="914400">
              <a:lnSpc>
                <a:spcPct val="100000"/>
              </a:lnSpc>
              <a:spcBef>
                <a:spcPts val="360"/>
              </a:spcBef>
            </a:pPr>
            <a:r>
              <a:rPr b="0" lang="it-IT" sz="2000" spc="-1" strike="noStrike">
                <a:solidFill>
                  <a:srgbClr val="000000"/>
                </a:solidFill>
                <a:latin typeface="Titillium Web"/>
                <a:ea typeface="ヒラギノ角ゴ Pro W3"/>
              </a:rPr>
              <a:t>da lunedì a venerdì dalle ore 08:30 alle ore 18:30</a:t>
            </a:r>
            <a:endParaRPr b="0" lang="it-IT" sz="2000" spc="-1" strike="noStrike">
              <a:solidFill>
                <a:srgbClr val="000000"/>
              </a:solidFill>
              <a:latin typeface="Arial"/>
            </a:endParaRPr>
          </a:p>
          <a:p>
            <a:pPr algn="just" defTabSz="914400">
              <a:lnSpc>
                <a:spcPct val="100000"/>
              </a:lnSpc>
              <a:spcBef>
                <a:spcPts val="360"/>
              </a:spcBef>
            </a:pPr>
            <a:endParaRPr b="0" lang="it-IT" sz="2000" spc="-1" strike="noStrike">
              <a:solidFill>
                <a:srgbClr val="000000"/>
              </a:solidFill>
              <a:latin typeface="Arial"/>
            </a:endParaRPr>
          </a:p>
          <a:p>
            <a:pPr algn="just" defTabSz="914400">
              <a:lnSpc>
                <a:spcPct val="100000"/>
              </a:lnSpc>
              <a:spcBef>
                <a:spcPts val="360"/>
              </a:spcBef>
            </a:pPr>
            <a:r>
              <a:rPr b="0" lang="it-IT" sz="1800" spc="-1" strike="noStrike">
                <a:solidFill>
                  <a:srgbClr val="000000"/>
                </a:solidFill>
                <a:latin typeface="Titillium Web"/>
                <a:ea typeface="ヒラギノ角ゴ Pro W3"/>
              </a:rPr>
              <a:t> </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p:txBody>
      </p:sp>
      <p:pic>
        <p:nvPicPr>
          <p:cNvPr id="247" name="Immagine 4" descr=""/>
          <p:cNvPicPr/>
          <p:nvPr/>
        </p:nvPicPr>
        <p:blipFill>
          <a:blip r:embed="rId1"/>
          <a:stretch/>
        </p:blipFill>
        <p:spPr>
          <a:xfrm>
            <a:off x="579960" y="43560"/>
            <a:ext cx="2836440" cy="996120"/>
          </a:xfrm>
          <a:prstGeom prst="rect">
            <a:avLst/>
          </a:prstGeom>
          <a:ln w="0">
            <a:noFill/>
          </a:ln>
        </p:spPr>
      </p:pic>
    </p:spTree>
  </p:cSld>
  <mc:AlternateContent>
    <mc:Choice Requires="p14">
      <p:transition spd="slow" p14:dur="2000"/>
    </mc:Choice>
    <mc:Fallback>
      <p:transition spd="slow"/>
    </mc:Fallback>
  </mc:AlternateContent>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Text Box 8"/>
          <p:cNvSpPr/>
          <p:nvPr/>
        </p:nvSpPr>
        <p:spPr>
          <a:xfrm>
            <a:off x="766800" y="2419920"/>
            <a:ext cx="10092600" cy="1631880"/>
          </a:xfrm>
          <a:prstGeom prst="rect">
            <a:avLst/>
          </a:prstGeom>
          <a:noFill/>
          <a:ln w="0">
            <a:noFill/>
          </a:ln>
        </p:spPr>
        <p:style>
          <a:lnRef idx="0"/>
          <a:fillRef idx="0"/>
          <a:effectRef idx="0"/>
          <a:fontRef idx="minor"/>
        </p:style>
        <p:txBody>
          <a:bodyPr lIns="90000" rIns="90000" tIns="45000" bIns="45000" anchor="t">
            <a:noAutofit/>
          </a:bodyPr>
          <a:p>
            <a:pPr algn="ctr" defTabSz="914400">
              <a:lnSpc>
                <a:spcPts val="4000"/>
              </a:lnSpc>
              <a:tabLst>
                <a:tab algn="l" pos="0"/>
              </a:tabLst>
            </a:pPr>
            <a:endParaRPr b="0" lang="it-IT" sz="1800" spc="-1" strike="noStrike">
              <a:solidFill>
                <a:srgbClr val="000000"/>
              </a:solidFill>
              <a:latin typeface="Arial"/>
            </a:endParaRPr>
          </a:p>
          <a:p>
            <a:pPr algn="ctr" defTabSz="914400">
              <a:lnSpc>
                <a:spcPts val="4000"/>
              </a:lnSpc>
              <a:tabLst>
                <a:tab algn="l" pos="0"/>
              </a:tabLst>
            </a:pPr>
            <a:r>
              <a:rPr b="1" lang="it-IT" sz="3500" spc="-1" strike="noStrike">
                <a:solidFill>
                  <a:srgbClr val="005e7d"/>
                </a:solidFill>
                <a:latin typeface="Titillium Web"/>
                <a:ea typeface="ヒラギノ角ゴ Pro W3"/>
              </a:rPr>
              <a:t>Affidamenti Diretti </a:t>
            </a:r>
            <a:endParaRPr b="0" lang="it-IT" sz="3500" spc="-1" strike="noStrike">
              <a:solidFill>
                <a:srgbClr val="000000"/>
              </a:solidFill>
              <a:latin typeface="Arial"/>
            </a:endParaRPr>
          </a:p>
        </p:txBody>
      </p:sp>
      <p:sp>
        <p:nvSpPr>
          <p:cNvPr id="96" name="Rectangle 2"/>
          <p:cNvSpPr/>
          <p:nvPr/>
        </p:nvSpPr>
        <p:spPr>
          <a:xfrm>
            <a:off x="766800" y="1413000"/>
            <a:ext cx="6589440" cy="516960"/>
          </a:xfrm>
          <a:prstGeom prst="rect">
            <a:avLst/>
          </a:prstGeom>
          <a:noFill/>
          <a:ln w="0">
            <a:noFill/>
          </a:ln>
        </p:spPr>
        <p:style>
          <a:lnRef idx="0"/>
          <a:fillRef idx="0"/>
          <a:effectRef idx="0"/>
          <a:fontRef idx="minor"/>
        </p:style>
        <p:txBody>
          <a:bodyPr lIns="90000" rIns="90000" tIns="45000" bIns="45000" anchor="t">
            <a:noAutofit/>
          </a:bodyPr>
          <a:p>
            <a:endParaRPr b="0" lang="it-IT" sz="1800" spc="-1" strike="noStrike">
              <a:solidFill>
                <a:srgbClr val="000000"/>
              </a:solidFill>
              <a:latin typeface="Arial"/>
            </a:endParaRPr>
          </a:p>
        </p:txBody>
      </p:sp>
      <p:pic>
        <p:nvPicPr>
          <p:cNvPr id="97" name="Immagine 1" descr=""/>
          <p:cNvPicPr/>
          <p:nvPr/>
        </p:nvPicPr>
        <p:blipFill>
          <a:blip r:embed="rId1"/>
          <a:stretch/>
        </p:blipFill>
        <p:spPr>
          <a:xfrm>
            <a:off x="579960" y="43560"/>
            <a:ext cx="2836440" cy="996120"/>
          </a:xfrm>
          <a:prstGeom prst="rect">
            <a:avLst/>
          </a:prstGeom>
          <a:ln w="0">
            <a:noFill/>
          </a:ln>
        </p:spPr>
      </p:pic>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PlaceHolder 1"/>
          <p:cNvSpPr>
            <a:spLocks noGrp="1"/>
          </p:cNvSpPr>
          <p:nvPr>
            <p:ph type="sldNum" idx="7"/>
          </p:nvPr>
        </p:nvSpPr>
        <p:spPr>
          <a:xfrm>
            <a:off x="10841400" y="6299280"/>
            <a:ext cx="972000" cy="455400"/>
          </a:xfrm>
          <a:prstGeom prst="rect">
            <a:avLst/>
          </a:prstGeom>
          <a:noFill/>
          <a:ln w="0">
            <a:noFill/>
          </a:ln>
        </p:spPr>
        <p:txBody>
          <a:bodyPr numCol="1" spcCol="0" lIns="90000" rIns="90000" tIns="45000" bIns="45000" anchor="t">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BED96DED-C294-4751-BCFB-1AA42F30A246}"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99" name="PlaceHolder 2"/>
          <p:cNvSpPr>
            <a:spLocks noGrp="1"/>
          </p:cNvSpPr>
          <p:nvPr>
            <p:ph type="title"/>
          </p:nvPr>
        </p:nvSpPr>
        <p:spPr>
          <a:xfrm>
            <a:off x="766800" y="1413000"/>
            <a:ext cx="10326240" cy="729000"/>
          </a:xfrm>
          <a:prstGeom prst="rect">
            <a:avLst/>
          </a:prstGeom>
          <a:noFill/>
          <a:ln w="0">
            <a:noFill/>
          </a:ln>
        </p:spPr>
        <p:txBody>
          <a:bodyPr lIns="90000" rIns="90000" tIns="45000" bIns="45000" anchor="t">
            <a:noAutofit/>
          </a:bodyPr>
          <a:p>
            <a:pPr indent="0" algn="ctr" defTabSz="914400">
              <a:lnSpc>
                <a:spcPct val="100000"/>
              </a:lnSpc>
              <a:buNone/>
            </a:pPr>
            <a:r>
              <a:rPr b="1" lang="it-IT" sz="2800" spc="-1" strike="noStrike">
                <a:solidFill>
                  <a:srgbClr val="005e7d"/>
                </a:solidFill>
                <a:latin typeface="Titillium Web"/>
                <a:ea typeface="ヒラギノ角ゴ Pro W3"/>
              </a:rPr>
              <a:t>Affidamento diretto - 1</a:t>
            </a:r>
            <a:endParaRPr b="0" lang="it-IT" sz="2800" spc="-1" strike="noStrike">
              <a:solidFill>
                <a:schemeClr val="dk1"/>
              </a:solidFill>
              <a:latin typeface="Arial"/>
            </a:endParaRPr>
          </a:p>
        </p:txBody>
      </p:sp>
      <p:sp>
        <p:nvSpPr>
          <p:cNvPr id="100" name="Rectangle 3"/>
          <p:cNvSpPr/>
          <p:nvPr/>
        </p:nvSpPr>
        <p:spPr>
          <a:xfrm>
            <a:off x="766800" y="2143800"/>
            <a:ext cx="10692000" cy="3879360"/>
          </a:xfrm>
          <a:prstGeom prst="rect">
            <a:avLst/>
          </a:prstGeom>
          <a:noFill/>
          <a:ln w="0">
            <a:noFill/>
          </a:ln>
        </p:spPr>
        <p:style>
          <a:lnRef idx="0"/>
          <a:fillRef idx="0"/>
          <a:effectRef idx="0"/>
          <a:fontRef idx="minor"/>
        </p:style>
        <p:txBody>
          <a:bodyPr lIns="90000" rIns="90000" tIns="45000" bIns="45000" anchor="t">
            <a:noAutofit/>
          </a:bodyPr>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Nell’allegato I.1 art 3 lett. d) al D.lgs 36/2023 </a:t>
            </a:r>
            <a:r>
              <a:rPr b="1" lang="it-IT" sz="1800" spc="-1" strike="noStrike">
                <a:solidFill>
                  <a:srgbClr val="000000"/>
                </a:solidFill>
                <a:latin typeface="Titillium Web"/>
                <a:ea typeface="ヒラギノ角ゴ Pro W3"/>
              </a:rPr>
              <a:t>l’affidamento diretto è definito</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1" lang="it-IT" sz="1800" spc="-1" strike="noStrike">
                <a:solidFill>
                  <a:srgbClr val="000000"/>
                </a:solidFill>
                <a:latin typeface="Titillium Web"/>
                <a:ea typeface="ヒラギノ角ゴ Pro W3"/>
              </a:rPr>
              <a:t>L’affidamento del contratto senza una procedura di gara</a:t>
            </a:r>
            <a:r>
              <a:rPr b="0" lang="it-IT" sz="1800" spc="-1" strike="noStrike">
                <a:solidFill>
                  <a:srgbClr val="000000"/>
                </a:solidFill>
                <a:latin typeface="Titillium Web"/>
                <a:ea typeface="ヒラギノ角ゴ Pro W3"/>
              </a:rPr>
              <a:t>, nel quale, anche nel caso di previo interpello di più operatori economici, </a:t>
            </a:r>
            <a:r>
              <a:rPr b="1" lang="it-IT" sz="1800" spc="-1" strike="noStrike">
                <a:solidFill>
                  <a:srgbClr val="000000"/>
                </a:solidFill>
                <a:latin typeface="Titillium Web"/>
                <a:ea typeface="ヒラギノ角ゴ Pro W3"/>
              </a:rPr>
              <a:t>la scelta è operata discrezionalmente </a:t>
            </a:r>
            <a:r>
              <a:rPr b="0" lang="it-IT" sz="1800" spc="-1" strike="noStrike">
                <a:solidFill>
                  <a:srgbClr val="000000"/>
                </a:solidFill>
                <a:latin typeface="Titillium Web"/>
                <a:ea typeface="ヒラギノ角ゴ Pro W3"/>
              </a:rPr>
              <a:t>dalla stazione appaltante nel rispetto dei criteri qualitativi e quantitativi di cui all’art. 50 comma 1 lett. a) e b) del codice e dei requisiti generali o speciali previsti dal medesimo codice»</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p:txBody>
      </p:sp>
      <p:pic>
        <p:nvPicPr>
          <p:cNvPr id="101" name="Immagine 1" descr=""/>
          <p:cNvPicPr/>
          <p:nvPr/>
        </p:nvPicPr>
        <p:blipFill>
          <a:blip r:embed="rId1"/>
          <a:stretch/>
        </p:blipFill>
        <p:spPr>
          <a:xfrm>
            <a:off x="579960" y="43560"/>
            <a:ext cx="2836440" cy="996120"/>
          </a:xfrm>
          <a:prstGeom prst="rect">
            <a:avLst/>
          </a:prstGeom>
          <a:ln w="0">
            <a:noFill/>
          </a:ln>
        </p:spPr>
      </p:pic>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PlaceHolder 1"/>
          <p:cNvSpPr>
            <a:spLocks noGrp="1"/>
          </p:cNvSpPr>
          <p:nvPr>
            <p:ph type="sldNum" idx="8"/>
          </p:nvPr>
        </p:nvSpPr>
        <p:spPr>
          <a:xfrm>
            <a:off x="10841400" y="6299280"/>
            <a:ext cx="972000" cy="455400"/>
          </a:xfrm>
          <a:prstGeom prst="rect">
            <a:avLst/>
          </a:prstGeom>
          <a:noFill/>
          <a:ln w="0">
            <a:noFill/>
          </a:ln>
        </p:spPr>
        <p:txBody>
          <a:bodyPr numCol="1" spcCol="0" lIns="90000" rIns="90000" tIns="45000" bIns="45000" anchor="t">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E40CD29E-7542-4969-8525-9DBF9FA9F0B5}"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103" name="PlaceHolder 2"/>
          <p:cNvSpPr>
            <a:spLocks noGrp="1"/>
          </p:cNvSpPr>
          <p:nvPr>
            <p:ph type="title"/>
          </p:nvPr>
        </p:nvSpPr>
        <p:spPr>
          <a:xfrm>
            <a:off x="766800" y="1413000"/>
            <a:ext cx="10326240" cy="729000"/>
          </a:xfrm>
          <a:prstGeom prst="rect">
            <a:avLst/>
          </a:prstGeom>
          <a:noFill/>
          <a:ln w="0">
            <a:noFill/>
          </a:ln>
        </p:spPr>
        <p:txBody>
          <a:bodyPr lIns="90000" rIns="90000" tIns="45000" bIns="45000" anchor="t">
            <a:noAutofit/>
          </a:bodyPr>
          <a:p>
            <a:pPr indent="0" algn="ctr" defTabSz="914400">
              <a:lnSpc>
                <a:spcPct val="100000"/>
              </a:lnSpc>
              <a:buNone/>
            </a:pPr>
            <a:r>
              <a:rPr b="1" lang="it-IT" sz="2800" spc="-1" strike="noStrike">
                <a:solidFill>
                  <a:srgbClr val="005e7d"/>
                </a:solidFill>
                <a:latin typeface="Titillium Web"/>
                <a:ea typeface="ヒラギノ角ゴ Pro W3"/>
              </a:rPr>
              <a:t>Affidamento diretto - 2</a:t>
            </a:r>
            <a:endParaRPr b="0" lang="it-IT" sz="2800" spc="-1" strike="noStrike">
              <a:solidFill>
                <a:schemeClr val="dk1"/>
              </a:solidFill>
              <a:latin typeface="Arial"/>
            </a:endParaRPr>
          </a:p>
        </p:txBody>
      </p:sp>
      <p:sp>
        <p:nvSpPr>
          <p:cNvPr id="104" name="Rectangle 3"/>
          <p:cNvSpPr/>
          <p:nvPr/>
        </p:nvSpPr>
        <p:spPr>
          <a:xfrm>
            <a:off x="766800" y="2143800"/>
            <a:ext cx="10692000" cy="3879360"/>
          </a:xfrm>
          <a:prstGeom prst="rect">
            <a:avLst/>
          </a:prstGeom>
          <a:noFill/>
          <a:ln w="0">
            <a:noFill/>
          </a:ln>
        </p:spPr>
        <p:style>
          <a:lnRef idx="0"/>
          <a:fillRef idx="0"/>
          <a:effectRef idx="0"/>
          <a:fontRef idx="minor"/>
        </p:style>
        <p:txBody>
          <a:bodyPr lIns="90000" rIns="90000" tIns="45000" bIns="45000" anchor="t">
            <a:noAutofit/>
          </a:bodyPr>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L’art. 50  prevede : </a:t>
            </a:r>
            <a:endParaRPr b="0" lang="it-IT" sz="1800" spc="-1" strike="noStrike">
              <a:solidFill>
                <a:srgbClr val="000000"/>
              </a:solidFill>
              <a:latin typeface="Arial"/>
            </a:endParaRPr>
          </a:p>
          <a:p>
            <a:pPr marL="216000" indent="-216000" algn="just"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a) </a:t>
            </a:r>
            <a:r>
              <a:rPr b="1" lang="it-IT" sz="1800" spc="-1" strike="noStrike">
                <a:solidFill>
                  <a:srgbClr val="000000"/>
                </a:solidFill>
                <a:latin typeface="Titillium Web"/>
                <a:ea typeface="ヒラギノ角ゴ Pro W3"/>
              </a:rPr>
              <a:t>affidamento diretto per lavori </a:t>
            </a:r>
            <a:r>
              <a:rPr b="0" lang="it-IT" sz="1800" spc="-1" strike="noStrike">
                <a:solidFill>
                  <a:srgbClr val="000000"/>
                </a:solidFill>
                <a:latin typeface="Titillium Web"/>
                <a:ea typeface="ヒラギノ角ゴ Pro W3"/>
              </a:rPr>
              <a:t>di importo inferiore a 150.000 euro, anche senza consultazione di più operatori economici, assicurando che siano scelti </a:t>
            </a:r>
            <a:r>
              <a:rPr b="1" lang="it-IT" sz="1800" spc="-1" strike="noStrike">
                <a:solidFill>
                  <a:srgbClr val="000000"/>
                </a:solidFill>
                <a:latin typeface="Titillium Web"/>
                <a:ea typeface="ヒラギノ角ゴ Pro W3"/>
              </a:rPr>
              <a:t>soggetti in possesso di documentate esperienze pregresse idonee </a:t>
            </a:r>
            <a:r>
              <a:rPr b="0" lang="it-IT" sz="1800" spc="-1" strike="noStrike">
                <a:solidFill>
                  <a:srgbClr val="000000"/>
                </a:solidFill>
                <a:latin typeface="Titillium Web"/>
                <a:ea typeface="ヒラギノ角ゴ Pro W3"/>
              </a:rPr>
              <a:t>all’esecuzione delle prestazioni contrattuali anche individuati tra gli iscritti in elenchi o albi istituiti dalla stazione appaltante;</a:t>
            </a:r>
            <a:endParaRPr b="0" lang="it-IT" sz="1800" spc="-1" strike="noStrike">
              <a:solidFill>
                <a:srgbClr val="000000"/>
              </a:solidFill>
              <a:latin typeface="Arial"/>
            </a:endParaRPr>
          </a:p>
          <a:p>
            <a:pPr marL="216000" indent="-216000" algn="just"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b) </a:t>
            </a:r>
            <a:r>
              <a:rPr b="1" lang="it-IT" sz="1800" spc="-1" strike="noStrike">
                <a:solidFill>
                  <a:srgbClr val="000000"/>
                </a:solidFill>
                <a:latin typeface="Titillium Web"/>
                <a:ea typeface="ヒラギノ角ゴ Pro W3"/>
              </a:rPr>
              <a:t>affidamento diretto dei servizi e forniture</a:t>
            </a:r>
            <a:r>
              <a:rPr b="0" lang="it-IT" sz="1800" spc="-1" strike="noStrike">
                <a:solidFill>
                  <a:srgbClr val="000000"/>
                </a:solidFill>
                <a:latin typeface="Titillium Web"/>
                <a:ea typeface="ヒラギノ角ゴ Pro W3"/>
              </a:rPr>
              <a:t>, ivi compresi i servizi di ingegneria e architettura e l'attività di progettazione, di importo inferiore a 140.000 euro, anche senza consultazione di più operatori economici, assicurando che siano scelti </a:t>
            </a:r>
            <a:r>
              <a:rPr b="1" lang="it-IT" sz="1800" spc="-1" strike="noStrike">
                <a:solidFill>
                  <a:srgbClr val="000000"/>
                </a:solidFill>
                <a:latin typeface="Titillium Web"/>
                <a:ea typeface="ヒラギノ角ゴ Pro W3"/>
              </a:rPr>
              <a:t>soggetti in possesso di documentate esperienze pregresse idonee all’esecuzione delle prestazioni contrattuali</a:t>
            </a:r>
            <a:r>
              <a:rPr b="0" lang="it-IT" sz="1800" spc="-1" strike="noStrike">
                <a:solidFill>
                  <a:srgbClr val="000000"/>
                </a:solidFill>
                <a:latin typeface="Titillium Web"/>
                <a:ea typeface="ヒラギノ角ゴ Pro W3"/>
              </a:rPr>
              <a:t>, anche individuati tra gli iscritti in elenchi o albi istituiti dalla stazione appaltante;</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p:txBody>
      </p:sp>
      <p:pic>
        <p:nvPicPr>
          <p:cNvPr id="105" name="Immagine 1" descr=""/>
          <p:cNvPicPr/>
          <p:nvPr/>
        </p:nvPicPr>
        <p:blipFill>
          <a:blip r:embed="rId1"/>
          <a:stretch/>
        </p:blipFill>
        <p:spPr>
          <a:xfrm>
            <a:off x="579960" y="43560"/>
            <a:ext cx="2836440" cy="996120"/>
          </a:xfrm>
          <a:prstGeom prst="rect">
            <a:avLst/>
          </a:prstGeom>
          <a:ln w="0">
            <a:noFill/>
          </a:ln>
        </p:spPr>
      </p:pic>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PlaceHolder 1"/>
          <p:cNvSpPr>
            <a:spLocks noGrp="1"/>
          </p:cNvSpPr>
          <p:nvPr>
            <p:ph type="sldNum" idx="9"/>
          </p:nvPr>
        </p:nvSpPr>
        <p:spPr>
          <a:xfrm>
            <a:off x="10841400" y="6299280"/>
            <a:ext cx="972000" cy="455400"/>
          </a:xfrm>
          <a:prstGeom prst="rect">
            <a:avLst/>
          </a:prstGeom>
          <a:noFill/>
          <a:ln w="0">
            <a:noFill/>
          </a:ln>
        </p:spPr>
        <p:txBody>
          <a:bodyPr numCol="1" spcCol="0" lIns="90000" rIns="90000" tIns="45000" bIns="45000" anchor="t">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E38E6945-4D25-45D8-B106-EF41452D6104}"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107" name="PlaceHolder 2"/>
          <p:cNvSpPr>
            <a:spLocks noGrp="1"/>
          </p:cNvSpPr>
          <p:nvPr>
            <p:ph type="title"/>
          </p:nvPr>
        </p:nvSpPr>
        <p:spPr>
          <a:xfrm>
            <a:off x="766800" y="1413000"/>
            <a:ext cx="10326240" cy="729000"/>
          </a:xfrm>
          <a:prstGeom prst="rect">
            <a:avLst/>
          </a:prstGeom>
          <a:noFill/>
          <a:ln w="0">
            <a:noFill/>
          </a:ln>
        </p:spPr>
        <p:txBody>
          <a:bodyPr lIns="90000" rIns="90000" tIns="45000" bIns="45000" anchor="t">
            <a:noAutofit/>
          </a:bodyPr>
          <a:p>
            <a:pPr indent="0" algn="ctr" defTabSz="914400">
              <a:lnSpc>
                <a:spcPct val="100000"/>
              </a:lnSpc>
              <a:buNone/>
            </a:pPr>
            <a:r>
              <a:rPr b="1" lang="it-IT" sz="2800" spc="-1" strike="noStrike">
                <a:solidFill>
                  <a:srgbClr val="005e7d"/>
                </a:solidFill>
                <a:latin typeface="Titillium Web"/>
                <a:ea typeface="ヒラギノ角ゴ Pro W3"/>
              </a:rPr>
              <a:t>Affidamento diretto - 3</a:t>
            </a:r>
            <a:endParaRPr b="0" lang="it-IT" sz="2800" spc="-1" strike="noStrike">
              <a:solidFill>
                <a:schemeClr val="dk1"/>
              </a:solidFill>
              <a:latin typeface="Arial"/>
            </a:endParaRPr>
          </a:p>
        </p:txBody>
      </p:sp>
      <p:sp>
        <p:nvSpPr>
          <p:cNvPr id="108" name="Rectangle 3"/>
          <p:cNvSpPr/>
          <p:nvPr/>
        </p:nvSpPr>
        <p:spPr>
          <a:xfrm>
            <a:off x="766800" y="2143800"/>
            <a:ext cx="10692000" cy="3879360"/>
          </a:xfrm>
          <a:prstGeom prst="rect">
            <a:avLst/>
          </a:prstGeom>
          <a:noFill/>
          <a:ln w="0">
            <a:noFill/>
          </a:ln>
        </p:spPr>
        <p:style>
          <a:lnRef idx="0"/>
          <a:fillRef idx="0"/>
          <a:effectRef idx="0"/>
          <a:fontRef idx="minor"/>
        </p:style>
        <p:txBody>
          <a:bodyPr lIns="90000" rIns="90000" tIns="45000" bIns="45000" anchor="t">
            <a:noAutofit/>
          </a:bodyPr>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L’art. 17 comma 2 conferma la possibilità di procedere all’affidamento con un unico atto dopo l’individuazione dell’affidatario</a:t>
            </a: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Si  prevede infatti  che in caso </a:t>
            </a:r>
            <a:r>
              <a:rPr b="1" lang="it-IT" sz="1800" spc="-1" strike="noStrike">
                <a:solidFill>
                  <a:srgbClr val="000000"/>
                </a:solidFill>
                <a:latin typeface="Titillium Web"/>
                <a:ea typeface="ヒラギノ角ゴ Pro W3"/>
              </a:rPr>
              <a:t>di affidamento </a:t>
            </a:r>
            <a:r>
              <a:rPr b="0" lang="it-IT" sz="1800" spc="-1" strike="noStrike">
                <a:solidFill>
                  <a:srgbClr val="000000"/>
                </a:solidFill>
                <a:latin typeface="Titillium Web"/>
                <a:ea typeface="ヒラギノ角ゴ Pro W3"/>
              </a:rPr>
              <a:t>diretto, la decisione a contrarre,  individua:</a:t>
            </a: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l’oggetto,</a:t>
            </a: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l’importo </a:t>
            </a: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il contraente, </a:t>
            </a: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le ragioni della sua scelta, </a:t>
            </a: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 </a:t>
            </a:r>
            <a:r>
              <a:rPr b="0" lang="it-IT" sz="1800" spc="-1" strike="noStrike">
                <a:solidFill>
                  <a:srgbClr val="000000"/>
                </a:solidFill>
                <a:latin typeface="Titillium Web"/>
                <a:ea typeface="ヒラギノ角ゴ Pro W3"/>
              </a:rPr>
              <a:t>il possesso dei  requisiti di carattere generale e di quelli inerenti alla capacità economico-finanziaria e tecnico-professionale.</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p:txBody>
      </p:sp>
      <p:pic>
        <p:nvPicPr>
          <p:cNvPr id="109" name="Immagine 1" descr=""/>
          <p:cNvPicPr/>
          <p:nvPr/>
        </p:nvPicPr>
        <p:blipFill>
          <a:blip r:embed="rId1"/>
          <a:stretch/>
        </p:blipFill>
        <p:spPr>
          <a:xfrm>
            <a:off x="579960" y="43560"/>
            <a:ext cx="2836440" cy="996120"/>
          </a:xfrm>
          <a:prstGeom prst="rect">
            <a:avLst/>
          </a:prstGeom>
          <a:ln w="0">
            <a:noFill/>
          </a:ln>
        </p:spPr>
      </p:pic>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PlaceHolder 1"/>
          <p:cNvSpPr>
            <a:spLocks noGrp="1"/>
          </p:cNvSpPr>
          <p:nvPr>
            <p:ph type="sldNum" idx="10"/>
          </p:nvPr>
        </p:nvSpPr>
        <p:spPr>
          <a:xfrm>
            <a:off x="10841400" y="6299280"/>
            <a:ext cx="972000" cy="455400"/>
          </a:xfrm>
          <a:prstGeom prst="rect">
            <a:avLst/>
          </a:prstGeom>
          <a:noFill/>
          <a:ln w="0">
            <a:noFill/>
          </a:ln>
        </p:spPr>
        <p:txBody>
          <a:bodyPr numCol="1" spcCol="0" lIns="90000" rIns="90000" tIns="45000" bIns="45000" anchor="t">
            <a:noAutofit/>
          </a:bodyPr>
          <a:lstStyle>
            <a:lvl1pPr indent="0" algn="r" defTabSz="914400">
              <a:lnSpc>
                <a:spcPct val="100000"/>
              </a:lnSpc>
              <a:buNone/>
              <a:defRPr b="0" lang="it-IT" sz="1200" spc="-1" strike="noStrike">
                <a:solidFill>
                  <a:srgbClr val="000000"/>
                </a:solidFill>
                <a:latin typeface="Arial"/>
                <a:ea typeface="ヒラギノ角ゴ Pro W3"/>
              </a:defRPr>
            </a:lvl1pPr>
          </a:lstStyle>
          <a:p>
            <a:pPr indent="0" algn="r" defTabSz="914400">
              <a:lnSpc>
                <a:spcPct val="100000"/>
              </a:lnSpc>
              <a:buNone/>
            </a:pPr>
            <a:fld id="{FEB99D5D-A552-45C8-9001-6F9806B1ABDC}" type="slidenum">
              <a:rPr b="0" lang="it-IT" sz="1200" spc="-1" strike="noStrike">
                <a:solidFill>
                  <a:srgbClr val="000000"/>
                </a:solidFill>
                <a:latin typeface="Arial"/>
                <a:ea typeface="ヒラギノ角ゴ Pro W3"/>
              </a:rPr>
              <a:t>&lt;numero&gt;</a:t>
            </a:fld>
            <a:endParaRPr b="0" lang="it-IT" sz="1200" spc="-1" strike="noStrike">
              <a:solidFill>
                <a:srgbClr val="000000"/>
              </a:solidFill>
              <a:latin typeface="Times New Roman"/>
            </a:endParaRPr>
          </a:p>
        </p:txBody>
      </p:sp>
      <p:sp>
        <p:nvSpPr>
          <p:cNvPr id="111" name="PlaceHolder 2"/>
          <p:cNvSpPr>
            <a:spLocks noGrp="1"/>
          </p:cNvSpPr>
          <p:nvPr>
            <p:ph type="title"/>
          </p:nvPr>
        </p:nvSpPr>
        <p:spPr>
          <a:xfrm>
            <a:off x="766800" y="1413000"/>
            <a:ext cx="10326240" cy="729000"/>
          </a:xfrm>
          <a:prstGeom prst="rect">
            <a:avLst/>
          </a:prstGeom>
          <a:noFill/>
          <a:ln w="0">
            <a:noFill/>
          </a:ln>
        </p:spPr>
        <p:txBody>
          <a:bodyPr lIns="90000" rIns="90000" tIns="45000" bIns="45000" anchor="t">
            <a:noAutofit/>
          </a:bodyPr>
          <a:p>
            <a:pPr indent="0" algn="ctr" defTabSz="914400">
              <a:lnSpc>
                <a:spcPct val="100000"/>
              </a:lnSpc>
              <a:buNone/>
            </a:pPr>
            <a:r>
              <a:rPr b="1" lang="it-IT" sz="2800" spc="-1" strike="noStrike">
                <a:solidFill>
                  <a:srgbClr val="005e7d"/>
                </a:solidFill>
                <a:latin typeface="Titillium Web"/>
                <a:ea typeface="ヒラギノ角ゴ Pro W3"/>
              </a:rPr>
              <a:t> </a:t>
            </a:r>
            <a:r>
              <a:rPr b="1" lang="it-IT" sz="2800" spc="-1" strike="noStrike">
                <a:solidFill>
                  <a:srgbClr val="005e7d"/>
                </a:solidFill>
                <a:latin typeface="Titillium Web"/>
                <a:ea typeface="ヒラギノ角ゴ Pro W3"/>
              </a:rPr>
              <a:t>Iter Affidamento diretto</a:t>
            </a:r>
            <a:endParaRPr b="0" lang="it-IT" sz="2800" spc="-1" strike="noStrike">
              <a:solidFill>
                <a:schemeClr val="dk1"/>
              </a:solidFill>
              <a:latin typeface="Arial"/>
            </a:endParaRPr>
          </a:p>
        </p:txBody>
      </p:sp>
      <p:sp>
        <p:nvSpPr>
          <p:cNvPr id="112" name="Rectangle 3"/>
          <p:cNvSpPr/>
          <p:nvPr/>
        </p:nvSpPr>
        <p:spPr>
          <a:xfrm>
            <a:off x="766800" y="1838880"/>
            <a:ext cx="10692000" cy="4184280"/>
          </a:xfrm>
          <a:prstGeom prst="rect">
            <a:avLst/>
          </a:prstGeom>
          <a:noFill/>
          <a:ln w="0">
            <a:noFill/>
          </a:ln>
        </p:spPr>
        <p:style>
          <a:lnRef idx="0"/>
          <a:fillRef idx="0"/>
          <a:effectRef idx="0"/>
          <a:fontRef idx="minor"/>
        </p:style>
        <p:txBody>
          <a:bodyPr lIns="90000" rIns="90000" tIns="45000" bIns="45000" anchor="t">
            <a:noAutofit/>
          </a:bodyPr>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Nell’affidamento diretto si può avere:</a:t>
            </a: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Una prima fase </a:t>
            </a:r>
            <a:r>
              <a:rPr b="1" lang="it-IT" sz="1800" spc="-1" strike="noStrike">
                <a:solidFill>
                  <a:srgbClr val="000000"/>
                </a:solidFill>
                <a:latin typeface="Titillium Web"/>
                <a:ea typeface="ヒラギノ角ゴ Pro W3"/>
              </a:rPr>
              <a:t>eventuale</a:t>
            </a:r>
            <a:r>
              <a:rPr b="0" lang="it-IT" sz="1800" spc="-1" strike="noStrike">
                <a:solidFill>
                  <a:srgbClr val="000000"/>
                </a:solidFill>
                <a:latin typeface="Titillium Web"/>
                <a:ea typeface="ヒラギノ角ゴ Pro W3"/>
              </a:rPr>
              <a:t>  nella quale si procede all’acquisizione dei preventivi che vengono valutati discrezionalmente dalla stazione appaltante</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marL="216000" indent="-216000" defTabSz="914400">
              <a:lnSpc>
                <a:spcPct val="100000"/>
              </a:lnSpc>
              <a:spcBef>
                <a:spcPts val="360"/>
              </a:spcBef>
              <a:buClr>
                <a:srgbClr val="000000"/>
              </a:buClr>
              <a:buFont typeface="Symbol"/>
              <a:buChar char=""/>
            </a:pPr>
            <a:r>
              <a:rPr b="0" lang="it-IT" sz="1800" spc="-1" strike="noStrike">
                <a:solidFill>
                  <a:srgbClr val="000000"/>
                </a:solidFill>
                <a:latin typeface="Titillium Web"/>
                <a:ea typeface="ヒラギノ角ゴ Pro W3"/>
              </a:rPr>
              <a:t>Una seconda fase </a:t>
            </a:r>
            <a:r>
              <a:rPr b="1" lang="it-IT" sz="1800" spc="-1" strike="noStrike">
                <a:solidFill>
                  <a:srgbClr val="000000"/>
                </a:solidFill>
                <a:latin typeface="Titillium Web"/>
                <a:ea typeface="ヒラギノ角ゴ Pro W3"/>
              </a:rPr>
              <a:t>necessaria</a:t>
            </a:r>
            <a:r>
              <a:rPr b="0" lang="it-IT" sz="1800" spc="-1" strike="noStrike">
                <a:solidFill>
                  <a:srgbClr val="000000"/>
                </a:solidFill>
                <a:latin typeface="Titillium Web"/>
                <a:ea typeface="ヒラギノ角ゴ Pro W3"/>
              </a:rPr>
              <a:t> nella quale si individua l’operatore economico e si acquisisce l’offerta e la documentazione necessaria per procedere all’affidamento</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defTabSz="914400">
              <a:lnSpc>
                <a:spcPct val="100000"/>
              </a:lnSpc>
              <a:spcBef>
                <a:spcPts val="360"/>
              </a:spcBef>
            </a:pPr>
            <a:r>
              <a:rPr b="1" lang="it-IT" sz="1800" spc="-1" strike="noStrike">
                <a:solidFill>
                  <a:srgbClr val="000000"/>
                </a:solidFill>
                <a:latin typeface="Titillium Web"/>
                <a:ea typeface="ヒラギノ角ゴ Pro W3"/>
              </a:rPr>
              <a:t>La seconda fase deve necessariamente essere svolta attraverso la  piattaforma di approvvigionamento</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defTabSz="914400">
              <a:lnSpc>
                <a:spcPct val="100000"/>
              </a:lnSpc>
              <a:spcBef>
                <a:spcPts val="360"/>
              </a:spcBef>
            </a:pPr>
            <a:r>
              <a:rPr b="0" lang="it-IT" sz="1800" spc="-1" strike="noStrike">
                <a:solidFill>
                  <a:srgbClr val="000000"/>
                </a:solidFill>
                <a:latin typeface="Titillium Web"/>
                <a:ea typeface="ヒラギノ角ゴ Pro W3"/>
              </a:rPr>
              <a:t>La piattaforma START </a:t>
            </a:r>
            <a:r>
              <a:rPr b="1" lang="it-IT" sz="1800" spc="-1" strike="noStrike">
                <a:solidFill>
                  <a:srgbClr val="000000"/>
                </a:solidFill>
                <a:latin typeface="Titillium Web"/>
                <a:ea typeface="ヒラギノ角ゴ Pro W3"/>
              </a:rPr>
              <a:t>consente di svolgere anche la prima fase di acquisizione dei preventivi </a:t>
            </a:r>
            <a:r>
              <a:rPr b="0" lang="it-IT" sz="1800" spc="-1" strike="noStrike">
                <a:solidFill>
                  <a:srgbClr val="000000"/>
                </a:solidFill>
                <a:latin typeface="Titillium Web"/>
                <a:ea typeface="ヒラギノ角ゴ Pro W3"/>
              </a:rPr>
              <a:t>tramite la funzione </a:t>
            </a:r>
            <a:r>
              <a:rPr b="1" lang="it-IT" sz="1800" spc="-1" strike="noStrike">
                <a:solidFill>
                  <a:srgbClr val="000000"/>
                </a:solidFill>
                <a:latin typeface="Titillium Web"/>
                <a:ea typeface="ヒラギノ角ゴ Pro W3"/>
              </a:rPr>
              <a:t>«manifestazione interesse» </a:t>
            </a:r>
            <a:r>
              <a:rPr b="0" lang="it-IT" sz="1800" spc="-1" strike="noStrike">
                <a:solidFill>
                  <a:srgbClr val="000000"/>
                </a:solidFill>
                <a:latin typeface="Titillium Web"/>
                <a:ea typeface="ヒラギノ角ゴ Pro W3"/>
              </a:rPr>
              <a:t>da cui può derivare la successiva fase di acquisizione offerta e della documentazione</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defTabSz="914400">
              <a:lnSpc>
                <a:spcPct val="100000"/>
              </a:lnSpc>
              <a:spcBef>
                <a:spcPts val="360"/>
              </a:spcBef>
            </a:pPr>
            <a:r>
              <a:rPr b="0" lang="it-IT" sz="1800" spc="-1" strike="noStrike">
                <a:solidFill>
                  <a:srgbClr val="000000"/>
                </a:solidFill>
                <a:latin typeface="Titillium Web"/>
                <a:ea typeface="ヒラギノ角ゴ Pro W3"/>
              </a:rPr>
              <a:t>Questa funzione sarà oggetto di ulteriori interventi di adeguamento al fine di migliorarne le modalità </a:t>
            </a: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a:p>
            <a:pPr defTabSz="914400">
              <a:lnSpc>
                <a:spcPct val="100000"/>
              </a:lnSpc>
              <a:spcBef>
                <a:spcPts val="360"/>
              </a:spcBef>
            </a:pPr>
            <a:endParaRPr b="0" lang="it-IT" sz="1800" spc="-1" strike="noStrike">
              <a:solidFill>
                <a:srgbClr val="000000"/>
              </a:solidFill>
              <a:latin typeface="Arial"/>
            </a:endParaRPr>
          </a:p>
        </p:txBody>
      </p:sp>
      <p:pic>
        <p:nvPicPr>
          <p:cNvPr id="113" name="Immagine 1" descr=""/>
          <p:cNvPicPr/>
          <p:nvPr/>
        </p:nvPicPr>
        <p:blipFill>
          <a:blip r:embed="rId1"/>
          <a:stretch/>
        </p:blipFill>
        <p:spPr>
          <a:xfrm>
            <a:off x="579960" y="43560"/>
            <a:ext cx="2836440" cy="99612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LibreOffice">
      <a:dk1>
        <a:srgbClr val="000000"/>
      </a:dk1>
      <a:lt1>
        <a:srgbClr val="ffffff"/>
      </a:lt1>
      <a:dk2>
        <a:srgbClr val="000000"/>
      </a:dk2>
      <a:lt2>
        <a:srgbClr val="ffffff"/>
      </a:lt2>
      <a:accent1>
        <a:srgbClr val="18a303"/>
      </a:accent1>
      <a:accent2>
        <a:srgbClr val="0369a3"/>
      </a:accent2>
      <a:accent3>
        <a:srgbClr val="a33e03"/>
      </a:accent3>
      <a:accent4>
        <a:srgbClr val="8e03a3"/>
      </a:accent4>
      <a:accent5>
        <a:srgbClr val="c99c00"/>
      </a:accent5>
      <a:accent6>
        <a:srgbClr val="c9211e"/>
      </a:accent6>
      <a:hlink>
        <a:srgbClr val="0000ee"/>
      </a:hlink>
      <a:folHlink>
        <a:srgbClr val="551a8b"/>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theme>
</file>

<file path=docProps/app.xml><?xml version="1.0" encoding="utf-8"?>
<Properties xmlns="http://schemas.openxmlformats.org/officeDocument/2006/extended-properties" xmlns:vt="http://schemas.openxmlformats.org/officeDocument/2006/docPropsVTypes">
  <Template>HD macpro:Applications:Microsoft Office 2004:Modelli:Presentazioni:Strutture:Acqua e luce</Template>
  <TotalTime>1189</TotalTime>
  <Application>LibreOffice/7.6.2.1$Windows_X86_64 LibreOffice_project/56f7684011345957bbf33a7ee678afaf4d2ba333</Application>
  <AppVersion>15.0000</AppVersion>
  <Words>4872</Words>
  <Paragraphs>518</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2019-07-02T15:36:20Z</dcterms:created>
  <dc:creator>Utente di Microsoft Office</dc:creator>
  <dc:description/>
  <dc:language>it-IT</dc:language>
  <cp:lastModifiedBy>IM13152</cp:lastModifiedBy>
  <cp:lastPrinted>2024-07-04T14:53:25Z</cp:lastPrinted>
  <dcterms:modified xsi:type="dcterms:W3CDTF">2024-07-04T14:55:05Z</dcterms:modified>
  <cp:revision>180</cp:revision>
  <dc:subject/>
  <dc:title>Presentazione di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44</vt:i4>
  </property>
  <property fmtid="{D5CDD505-2E9C-101B-9397-08002B2CF9AE}" pid="3" name="PresentationFormat">
    <vt:lpwstr>Widescreen</vt:lpwstr>
  </property>
  <property fmtid="{D5CDD505-2E9C-101B-9397-08002B2CF9AE}" pid="4" name="Slides">
    <vt:i4>44</vt:i4>
  </property>
</Properties>
</file>